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96" r:id="rId1"/>
  </p:sldMasterIdLst>
  <p:notesMasterIdLst>
    <p:notesMasterId r:id="rId24"/>
  </p:notesMasterIdLst>
  <p:sldIdLst>
    <p:sldId id="256" r:id="rId2"/>
    <p:sldId id="257" r:id="rId3"/>
    <p:sldId id="276" r:id="rId4"/>
    <p:sldId id="278" r:id="rId5"/>
    <p:sldId id="279" r:id="rId6"/>
    <p:sldId id="275" r:id="rId7"/>
    <p:sldId id="280" r:id="rId8"/>
    <p:sldId id="263" r:id="rId9"/>
    <p:sldId id="264" r:id="rId10"/>
    <p:sldId id="265" r:id="rId11"/>
    <p:sldId id="267" r:id="rId12"/>
    <p:sldId id="268" r:id="rId13"/>
    <p:sldId id="266" r:id="rId14"/>
    <p:sldId id="269" r:id="rId15"/>
    <p:sldId id="270" r:id="rId16"/>
    <p:sldId id="271" r:id="rId17"/>
    <p:sldId id="272" r:id="rId18"/>
    <p:sldId id="273" r:id="rId19"/>
    <p:sldId id="281" r:id="rId20"/>
    <p:sldId id="282" r:id="rId21"/>
    <p:sldId id="283" r:id="rId22"/>
    <p:sldId id="274" r:id="rId2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8" d="100"/>
          <a:sy n="68" d="100"/>
        </p:scale>
        <p:origin x="-1434" y="-10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876E509-2CF6-414B-9A64-73E7F2E0C916}" type="datetimeFigureOut">
              <a:rPr lang="en-US" smtClean="0"/>
              <a:pPr/>
              <a:t>14/3/2018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3CA65DD-19E1-460D-8C96-738745893736}" type="slidenum">
              <a:rPr lang="en-US" smtClean="0"/>
              <a:pPr/>
              <a:t>‹#›</a:t>
            </a:fld>
            <a:endParaRPr lang="en-US"/>
          </a:p>
        </p:txBody>
      </p:sp>
    </p:spTree>
    <p:extLst>
      <p:ext uri="{BB962C8B-B14F-4D97-AF65-F5344CB8AC3E}">
        <p14:creationId xmlns:p14="http://schemas.microsoft.com/office/powerpoint/2010/main" val="27815475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9" name="Rectangle 8"/>
          <p:cNvSpPr/>
          <p:nvPr/>
        </p:nvSpPr>
        <p:spPr bwMode="ltGray">
          <a:xfrm>
            <a:off x="0" y="0"/>
            <a:ext cx="9143999" cy="513543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1"/>
          <p:cNvSpPr>
            <a:spLocks noGrp="1"/>
          </p:cNvSpPr>
          <p:nvPr>
            <p:ph type="ctrTitle"/>
          </p:nvPr>
        </p:nvSpPr>
        <p:spPr>
          <a:xfrm>
            <a:off x="685800" y="3355848"/>
            <a:ext cx="8077200" cy="1673352"/>
          </a:xfrm>
        </p:spPr>
        <p:txBody>
          <a:bodyPr vert="horz" lIns="91440" tIns="0" rIns="45720" bIns="0" rtlCol="0" anchor="t">
            <a:normAutofit/>
            <a:scene3d>
              <a:camera prst="orthographicFront"/>
              <a:lightRig rig="threePt" dir="t">
                <a:rot lat="0" lon="0" rev="4800000"/>
              </a:lightRig>
            </a:scene3d>
            <a:sp3d prstMaterial="matte">
              <a:bevelT w="50800" h="10160"/>
            </a:sp3d>
          </a:bodyPr>
          <a:lstStyle>
            <a:lvl1pPr algn="l">
              <a:defRPr sz="4700" b="1"/>
            </a:lvl1pPr>
            <a:extLst/>
          </a:lstStyle>
          <a:p>
            <a:r>
              <a:rPr kumimoji="0" lang="en-US" smtClean="0"/>
              <a:t>Click to edit Master title style</a:t>
            </a:r>
            <a:endParaRPr kumimoji="0" lang="en-US"/>
          </a:p>
        </p:txBody>
      </p:sp>
      <p:sp>
        <p:nvSpPr>
          <p:cNvPr id="3" name="Subtitle 2"/>
          <p:cNvSpPr>
            <a:spLocks noGrp="1"/>
          </p:cNvSpPr>
          <p:nvPr>
            <p:ph type="subTitle" idx="1"/>
          </p:nvPr>
        </p:nvSpPr>
        <p:spPr>
          <a:xfrm>
            <a:off x="685800" y="1828800"/>
            <a:ext cx="8077200" cy="1499616"/>
          </a:xfrm>
        </p:spPr>
        <p:txBody>
          <a:bodyPr lIns="118872" tIns="0" rIns="45720" bIns="0" anchor="b"/>
          <a:lstStyle>
            <a:lvl1pPr marL="0" indent="0" algn="l">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extLst/>
          </a:lstStyle>
          <a:p>
            <a:r>
              <a:rPr kumimoji="0" lang="en-US" smtClean="0"/>
              <a:t>Click to edit Master subtitle style</a:t>
            </a:r>
            <a:endParaRPr kumimoji="0" lang="en-US"/>
          </a:p>
        </p:txBody>
      </p:sp>
      <p:sp>
        <p:nvSpPr>
          <p:cNvPr id="4" name="Date Placeholder 3"/>
          <p:cNvSpPr>
            <a:spLocks noGrp="1"/>
          </p:cNvSpPr>
          <p:nvPr>
            <p:ph type="dt" sz="half" idx="10"/>
          </p:nvPr>
        </p:nvSpPr>
        <p:spPr/>
        <p:txBody>
          <a:bodyPr/>
          <a:lstStyle/>
          <a:p>
            <a:fld id="{5FC3720E-96CF-4FF2-829A-E699703ED927}" type="datetime1">
              <a:rPr lang="en-US" smtClean="0"/>
              <a:pPr/>
              <a:t>14/3/2018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3DDCEB-4808-4ADB-B861-E6146B681F87}" type="slidenum">
              <a:rPr lang="en-US" smtClean="0"/>
              <a:pPr/>
              <a:t>‹#›</a:t>
            </a:fld>
            <a:endParaRPr lang="en-US"/>
          </a:p>
        </p:txBody>
      </p:sp>
      <p:sp>
        <p:nvSpPr>
          <p:cNvPr id="10" name="Rectangle 9"/>
          <p:cNvSpPr/>
          <p:nvPr/>
        </p:nvSpPr>
        <p:spPr bwMode="invGray">
          <a:xfrm>
            <a:off x="0" y="5128334"/>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5A66A403-50E7-4C20-8276-8F4EF4814F05}" type="datetime1">
              <a:rPr lang="en-US" smtClean="0"/>
              <a:pPr/>
              <a:t>14/3/2018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3DDCEB-4808-4ADB-B861-E6146B681F87}"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9" name="Rectangle 8"/>
          <p:cNvSpPr/>
          <p:nvPr/>
        </p:nvSpPr>
        <p:spPr bwMode="invGray">
          <a:xfrm>
            <a:off x="6598920" y="0"/>
            <a:ext cx="45720" cy="6858000"/>
          </a:xfrm>
          <a:prstGeom prst="rect">
            <a:avLst/>
          </a:prstGeom>
          <a:solidFill>
            <a:srgbClr val="FFFFFF"/>
          </a:solidFill>
          <a:ln w="48000" cap="flat" cmpd="thickThin" algn="ctr">
            <a:noFill/>
            <a:prstDash val="solid"/>
          </a:ln>
          <a:effectLst>
            <a:outerShdw blurRad="31750" dist="10160" dir="108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8" name="Rectangle 7"/>
          <p:cNvSpPr/>
          <p:nvPr/>
        </p:nvSpPr>
        <p:spPr bwMode="ltGray">
          <a:xfrm>
            <a:off x="6647687" y="0"/>
            <a:ext cx="2514601" cy="685800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Vertical Title 1"/>
          <p:cNvSpPr>
            <a:spLocks noGrp="1"/>
          </p:cNvSpPr>
          <p:nvPr>
            <p:ph type="title" orient="vert"/>
          </p:nvPr>
        </p:nvSpPr>
        <p:spPr>
          <a:xfrm>
            <a:off x="6781800" y="274640"/>
            <a:ext cx="1905000" cy="5851525"/>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304800"/>
            <a:ext cx="60198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70BDCDB-2454-404D-BA3B-63C98DFF4984}" type="datetime1">
              <a:rPr lang="en-US" smtClean="0"/>
              <a:pPr/>
              <a:t>14/3/2018</a:t>
            </a:fld>
            <a:endParaRPr lang="en-US"/>
          </a:p>
        </p:txBody>
      </p:sp>
      <p:sp>
        <p:nvSpPr>
          <p:cNvPr id="5" name="Footer Placeholder 4"/>
          <p:cNvSpPr>
            <a:spLocks noGrp="1"/>
          </p:cNvSpPr>
          <p:nvPr>
            <p:ph type="ftr" sz="quarter" idx="11"/>
          </p:nvPr>
        </p:nvSpPr>
        <p:spPr>
          <a:xfrm>
            <a:off x="2640597" y="6377459"/>
            <a:ext cx="3836404" cy="365125"/>
          </a:xfrm>
        </p:spPr>
        <p:txBody>
          <a:bodyPr/>
          <a:lstStyle/>
          <a:p>
            <a:endParaRPr lang="en-US"/>
          </a:p>
        </p:txBody>
      </p:sp>
      <p:sp>
        <p:nvSpPr>
          <p:cNvPr id="6" name="Slide Number Placeholder 5"/>
          <p:cNvSpPr>
            <a:spLocks noGrp="1"/>
          </p:cNvSpPr>
          <p:nvPr>
            <p:ph type="sldNum" sz="quarter" idx="12"/>
          </p:nvPr>
        </p:nvSpPr>
        <p:spPr/>
        <p:txBody>
          <a:bodyPr/>
          <a:lstStyle/>
          <a:p>
            <a:fld id="{683DDCEB-4808-4ADB-B861-E6146B681F87}"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55448"/>
            <a:ext cx="8229600" cy="1252728"/>
          </a:xfrm>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D58A67C1-3865-4A69-B588-1E625496C246}" type="datetime1">
              <a:rPr lang="en-US" smtClean="0"/>
              <a:pPr/>
              <a:t>14/3/2018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3DDCEB-4808-4ADB-B861-E6146B681F87}"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9" name="Rectangle 8"/>
          <p:cNvSpPr/>
          <p:nvPr/>
        </p:nvSpPr>
        <p:spPr bwMode="ltGray">
          <a:xfrm>
            <a:off x="0" y="1"/>
            <a:ext cx="9144000" cy="260252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12" name="Rectangle 11"/>
          <p:cNvSpPr/>
          <p:nvPr/>
        </p:nvSpPr>
        <p:spPr bwMode="invGray">
          <a:xfrm>
            <a:off x="0" y="2602520"/>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1"/>
          <p:cNvSpPr>
            <a:spLocks noGrp="1"/>
          </p:cNvSpPr>
          <p:nvPr>
            <p:ph type="title"/>
          </p:nvPr>
        </p:nvSpPr>
        <p:spPr>
          <a:xfrm>
            <a:off x="749808" y="118872"/>
            <a:ext cx="8013192" cy="1636776"/>
          </a:xfrm>
        </p:spPr>
        <p:txBody>
          <a:bodyPr vert="horz" lIns="91440" tIns="0" rIns="91440" bIns="0" rtlCol="0" anchor="b">
            <a:normAutofit/>
            <a:scene3d>
              <a:camera prst="orthographicFront"/>
              <a:lightRig rig="threePt" dir="t">
                <a:rot lat="0" lon="0" rev="4800000"/>
              </a:lightRig>
            </a:scene3d>
            <a:sp3d prstMaterial="matte">
              <a:bevelT w="50800" h="10160"/>
            </a:sp3d>
          </a:bodyPr>
          <a:lstStyle>
            <a:lvl1pPr algn="l">
              <a:defRPr sz="4700" b="1" cap="none" baseline="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740664" y="1828800"/>
            <a:ext cx="8022336" cy="685800"/>
          </a:xfrm>
        </p:spPr>
        <p:txBody>
          <a:bodyPr lIns="146304" tIns="0" rIns="45720" bIns="0" anchor="t"/>
          <a:lstStyle>
            <a:lvl1pPr marL="0" indent="0">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7595F332-B68F-4B60-B492-B689A3A394E4}" type="datetime1">
              <a:rPr lang="en-US" smtClean="0"/>
              <a:pPr/>
              <a:t>14/3/2018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3DDCEB-4808-4ADB-B861-E6146B681F87}"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773936"/>
            <a:ext cx="4038600" cy="4623816"/>
          </a:xfrm>
        </p:spPr>
        <p:txBody>
          <a:bodyPr lIns="91440"/>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773936"/>
            <a:ext cx="4038600" cy="46238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A5C0E43D-6F26-4ECF-8263-6F0DA57EBBF3}" type="datetime1">
              <a:rPr lang="en-US" smtClean="0"/>
              <a:pPr/>
              <a:t>14/3/2018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3DDCEB-4808-4ADB-B861-E6146B681F87}"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698987"/>
            <a:ext cx="4040188"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en-US" smtClean="0"/>
              <a:t>Click to edit Master text styles</a:t>
            </a:r>
          </a:p>
        </p:txBody>
      </p:sp>
      <p:sp>
        <p:nvSpPr>
          <p:cNvPr id="4" name="Content Placeholder 3"/>
          <p:cNvSpPr>
            <a:spLocks noGrp="1"/>
          </p:cNvSpPr>
          <p:nvPr>
            <p:ph sz="half" idx="2"/>
          </p:nvPr>
        </p:nvSpPr>
        <p:spPr>
          <a:xfrm>
            <a:off x="457200" y="2449512"/>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Text Placeholder 4"/>
          <p:cNvSpPr>
            <a:spLocks noGrp="1"/>
          </p:cNvSpPr>
          <p:nvPr>
            <p:ph type="body" sz="quarter" idx="3"/>
          </p:nvPr>
        </p:nvSpPr>
        <p:spPr>
          <a:xfrm>
            <a:off x="4645025" y="1698987"/>
            <a:ext cx="4041775"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en-US" smtClean="0"/>
              <a:t>Click to edit Master text styles</a:t>
            </a:r>
          </a:p>
        </p:txBody>
      </p:sp>
      <p:sp>
        <p:nvSpPr>
          <p:cNvPr id="6" name="Content Placeholder 5"/>
          <p:cNvSpPr>
            <a:spLocks noGrp="1"/>
          </p:cNvSpPr>
          <p:nvPr>
            <p:ph sz="quarter" idx="4"/>
          </p:nvPr>
        </p:nvSpPr>
        <p:spPr>
          <a:xfrm>
            <a:off x="4645025" y="2449512"/>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2F4A6F58-3FC8-4F4D-9920-0AA53BBF53FB}" type="datetime1">
              <a:rPr lang="en-US" smtClean="0"/>
              <a:pPr/>
              <a:t>14/3/2018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83DDCEB-4808-4ADB-B861-E6146B681F87}"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36663D19-6F6B-419E-A5A7-F918B008AFE0}" type="datetime1">
              <a:rPr lang="en-US" smtClean="0"/>
              <a:pPr/>
              <a:t>14/3/2018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83DDCEB-4808-4ADB-B861-E6146B681F87}"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832ECD7-3C83-4C52-87C1-E9DEEA5658D0}" type="datetime1">
              <a:rPr lang="en-US" smtClean="0"/>
              <a:pPr/>
              <a:t>14/3/2018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83DDCEB-4808-4ADB-B861-E6146B681F87}"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7838" y="152400"/>
            <a:ext cx="2523744" cy="978408"/>
          </a:xfrm>
        </p:spPr>
        <p:txBody>
          <a:bodyPr vert="horz" lIns="73152" rIns="45720" bIns="0" rtlCol="0" anchor="b">
            <a:normAutofit/>
            <a:sp3d prstMaterial="matte"/>
          </a:bodyPr>
          <a:lstStyle>
            <a:lvl1pPr algn="l">
              <a:defRPr sz="2000" b="0"/>
            </a:lvl1pPr>
            <a:extLst/>
          </a:lstStyle>
          <a:p>
            <a:r>
              <a:rPr kumimoji="0" lang="en-US" smtClean="0"/>
              <a:t>Click to edit Master title style</a:t>
            </a:r>
            <a:endParaRPr kumimoji="0" lang="en-US"/>
          </a:p>
        </p:txBody>
      </p:sp>
      <p:sp>
        <p:nvSpPr>
          <p:cNvPr id="3" name="Content Placeholder 2"/>
          <p:cNvSpPr>
            <a:spLocks noGrp="1"/>
          </p:cNvSpPr>
          <p:nvPr>
            <p:ph idx="1"/>
          </p:nvPr>
        </p:nvSpPr>
        <p:spPr>
          <a:xfrm>
            <a:off x="3019377" y="1743133"/>
            <a:ext cx="5920641" cy="455888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Text Placeholder 3"/>
          <p:cNvSpPr>
            <a:spLocks noGrp="1"/>
          </p:cNvSpPr>
          <p:nvPr>
            <p:ph type="body" sz="half" idx="2"/>
          </p:nvPr>
        </p:nvSpPr>
        <p:spPr>
          <a:xfrm>
            <a:off x="167838" y="1730018"/>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1BBCF4B3-C640-4E21-9BDB-43F603077DE1}" type="datetime1">
              <a:rPr lang="en-US" smtClean="0"/>
              <a:pPr/>
              <a:t>14/3/2018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3DDCEB-4808-4ADB-B861-E6146B681F87}" type="slidenum">
              <a:rPr lang="en-US" smtClean="0"/>
              <a:pPr/>
              <a:t>‹#›</a:t>
            </a:fld>
            <a:endParaRPr lang="en-US"/>
          </a:p>
        </p:txBody>
      </p:sp>
      <p:sp>
        <p:nvSpPr>
          <p:cNvPr id="12" name="Rectangle 11"/>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Rectangle 8"/>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64592" y="155448"/>
            <a:ext cx="2525150" cy="978408"/>
          </a:xfrm>
        </p:spPr>
        <p:txBody>
          <a:bodyPr lIns="73152" bIns="0" anchor="b">
            <a:sp3d prstMaterial="matte"/>
          </a:bodyPr>
          <a:lstStyle>
            <a:lvl1pPr algn="l">
              <a:defRPr sz="2000" b="0"/>
            </a:lvl1pPr>
            <a:extLst/>
          </a:lstStyle>
          <a:p>
            <a:r>
              <a:rPr kumimoji="0" lang="en-US" smtClean="0"/>
              <a:t>Click to edit Master title style</a:t>
            </a:r>
            <a:endParaRPr kumimoji="0" lang="en-US"/>
          </a:p>
        </p:txBody>
      </p:sp>
      <p:sp>
        <p:nvSpPr>
          <p:cNvPr id="3" name="Picture Placeholder 2"/>
          <p:cNvSpPr>
            <a:spLocks noGrp="1"/>
          </p:cNvSpPr>
          <p:nvPr>
            <p:ph type="pic" idx="1"/>
          </p:nvPr>
        </p:nvSpPr>
        <p:spPr>
          <a:xfrm>
            <a:off x="2903805" y="1484808"/>
            <a:ext cx="6247397" cy="5373192"/>
          </a:xfrm>
          <a:solidFill>
            <a:schemeClr val="bg2">
              <a:shade val="7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extLst/>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164592" y="1728216"/>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164592" y="1170432"/>
            <a:ext cx="2523744" cy="201168"/>
          </a:xfrm>
        </p:spPr>
        <p:txBody>
          <a:bodyPr/>
          <a:lstStyle/>
          <a:p>
            <a:fld id="{14019C45-CD55-4D04-B884-4F345B256396}" type="datetime1">
              <a:rPr lang="en-US" smtClean="0"/>
              <a:pPr/>
              <a:t>14/3/2018</a:t>
            </a:fld>
            <a:endParaRPr lang="en-US"/>
          </a:p>
        </p:txBody>
      </p:sp>
      <p:sp>
        <p:nvSpPr>
          <p:cNvPr id="11" name="Rectangle 10"/>
          <p:cNvSpPr/>
          <p:nvPr/>
        </p:nvSpPr>
        <p:spPr>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Rectangle 8"/>
          <p:cNvSpPr/>
          <p:nvPr/>
        </p:nvSpPr>
        <p:spPr bwMode="invGray">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6" name="Footer Placeholder 5"/>
          <p:cNvSpPr>
            <a:spLocks noGrp="1"/>
          </p:cNvSpPr>
          <p:nvPr>
            <p:ph type="ftr" sz="quarter" idx="11"/>
          </p:nvPr>
        </p:nvSpPr>
        <p:spPr>
          <a:xfrm>
            <a:off x="3035808" y="1170432"/>
            <a:ext cx="5193792" cy="201168"/>
          </a:xfrm>
        </p:spPr>
        <p:txBody>
          <a:bodyPr/>
          <a:lstStyle>
            <a:lvl1pPr>
              <a:defRPr>
                <a:solidFill>
                  <a:schemeClr val="bg1">
                    <a:shade val="50000"/>
                  </a:schemeClr>
                </a:solidFill>
              </a:defRPr>
            </a:lvl1pPr>
          </a:lstStyle>
          <a:p>
            <a:endParaRPr lang="en-US"/>
          </a:p>
        </p:txBody>
      </p:sp>
      <p:sp>
        <p:nvSpPr>
          <p:cNvPr id="7" name="Slide Number Placeholder 6"/>
          <p:cNvSpPr>
            <a:spLocks noGrp="1"/>
          </p:cNvSpPr>
          <p:nvPr>
            <p:ph type="sldNum" sz="quarter" idx="12"/>
          </p:nvPr>
        </p:nvSpPr>
        <p:spPr>
          <a:xfrm>
            <a:off x="8339328" y="1170432"/>
            <a:ext cx="733864" cy="201168"/>
          </a:xfrm>
        </p:spPr>
        <p:txBody>
          <a:bodyPr/>
          <a:lstStyle/>
          <a:p>
            <a:fld id="{683DDCEB-4808-4ADB-B861-E6146B681F87}"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bwMode="invGray">
          <a:xfrm>
            <a:off x="0" y="1435895"/>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7" name="Rectangle 6"/>
          <p:cNvSpPr/>
          <p:nvPr/>
        </p:nvSpPr>
        <p:spPr bwMode="ltGray">
          <a:xfrm>
            <a:off x="0" y="0"/>
            <a:ext cx="9143999" cy="1433733"/>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Placeholder 1"/>
          <p:cNvSpPr>
            <a:spLocks noGrp="1"/>
          </p:cNvSpPr>
          <p:nvPr>
            <p:ph type="title"/>
          </p:nvPr>
        </p:nvSpPr>
        <p:spPr>
          <a:xfrm>
            <a:off x="457200" y="152400"/>
            <a:ext cx="8229600" cy="1251062"/>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775191"/>
            <a:ext cx="8229600" cy="4625609"/>
          </a:xfrm>
          <a:prstGeom prst="rect">
            <a:avLst/>
          </a:prstGeom>
        </p:spPr>
        <p:txBody>
          <a:bodyPr vert="horz" lIns="54864" tIns="91440" rtlCol="0">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4" name="Date Placeholder 3"/>
          <p:cNvSpPr>
            <a:spLocks noGrp="1"/>
          </p:cNvSpPr>
          <p:nvPr>
            <p:ph type="dt" sz="half" idx="2"/>
          </p:nvPr>
        </p:nvSpPr>
        <p:spPr>
          <a:xfrm>
            <a:off x="457200" y="6476999"/>
            <a:ext cx="2133600" cy="274320"/>
          </a:xfrm>
          <a:prstGeom prst="rect">
            <a:avLst/>
          </a:prstGeom>
        </p:spPr>
        <p:txBody>
          <a:bodyPr vert="horz" lIns="109728" rIns="45720" bIns="0" rtlCol="0" anchor="b"/>
          <a:lstStyle>
            <a:lvl1pPr algn="l" eaLnBrk="1" latinLnBrk="0" hangingPunct="1">
              <a:defRPr kumimoji="0" sz="1200">
                <a:solidFill>
                  <a:schemeClr val="tx1">
                    <a:tint val="95000"/>
                  </a:schemeClr>
                </a:solidFill>
              </a:defRPr>
            </a:lvl1pPr>
            <a:extLst/>
          </a:lstStyle>
          <a:p>
            <a:fld id="{D003D378-85F1-4EE5-A807-AAF197AE4953}" type="datetime1">
              <a:rPr lang="en-US" smtClean="0"/>
              <a:pPr/>
              <a:t>14/3/2018</a:t>
            </a:fld>
            <a:endParaRPr lang="en-US"/>
          </a:p>
        </p:txBody>
      </p:sp>
      <p:sp>
        <p:nvSpPr>
          <p:cNvPr id="5" name="Footer Placeholder 4"/>
          <p:cNvSpPr>
            <a:spLocks noGrp="1"/>
          </p:cNvSpPr>
          <p:nvPr>
            <p:ph type="ftr" sz="quarter" idx="3"/>
          </p:nvPr>
        </p:nvSpPr>
        <p:spPr>
          <a:xfrm>
            <a:off x="2640596" y="6476999"/>
            <a:ext cx="5507719" cy="274320"/>
          </a:xfrm>
          <a:prstGeom prst="rect">
            <a:avLst/>
          </a:prstGeom>
        </p:spPr>
        <p:txBody>
          <a:bodyPr vert="horz" lIns="45720" rIns="45720" bIns="0" rtlCol="0" anchor="b"/>
          <a:lstStyle>
            <a:lvl1pPr algn="l" eaLnBrk="1" latinLnBrk="0" hangingPunct="1">
              <a:defRPr kumimoji="0" sz="1200">
                <a:solidFill>
                  <a:schemeClr val="tx1">
                    <a:tint val="95000"/>
                  </a:schemeClr>
                </a:solidFill>
              </a:defRPr>
            </a:lvl1pPr>
            <a:extLst/>
          </a:lstStyle>
          <a:p>
            <a:endParaRPr lang="en-US"/>
          </a:p>
        </p:txBody>
      </p:sp>
      <p:sp>
        <p:nvSpPr>
          <p:cNvPr id="6" name="Slide Number Placeholder 5"/>
          <p:cNvSpPr>
            <a:spLocks noGrp="1"/>
          </p:cNvSpPr>
          <p:nvPr>
            <p:ph type="sldNum" sz="quarter" idx="4"/>
          </p:nvPr>
        </p:nvSpPr>
        <p:spPr>
          <a:xfrm>
            <a:off x="8204396" y="6476999"/>
            <a:ext cx="733864" cy="274320"/>
          </a:xfrm>
          <a:prstGeom prst="rect">
            <a:avLst/>
          </a:prstGeom>
        </p:spPr>
        <p:txBody>
          <a:bodyPr vert="horz" bIns="0" rtlCol="0" anchor="b"/>
          <a:lstStyle>
            <a:lvl1pPr algn="r" eaLnBrk="1" latinLnBrk="0" hangingPunct="1">
              <a:defRPr kumimoji="0" sz="1200">
                <a:solidFill>
                  <a:schemeClr val="tx1">
                    <a:tint val="95000"/>
                  </a:schemeClr>
                </a:solidFill>
              </a:defRPr>
            </a:lvl1pPr>
            <a:extLst/>
          </a:lstStyle>
          <a:p>
            <a:fld id="{683DDCEB-4808-4ADB-B861-E6146B681F87}"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hf hdr="0" ftr="0" dt="0"/>
  <p:txStyles>
    <p:title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p:titleStyle>
    <p:bodyStyle>
      <a:lvl1pPr marL="438912" indent="-320040" algn="l" rtl="0" eaLnBrk="1" latinLnBrk="0" hangingPunct="1">
        <a:spcBef>
          <a:spcPts val="0"/>
        </a:spcBef>
        <a:buClr>
          <a:schemeClr val="accent1"/>
        </a:buClr>
        <a:buSzPct val="80000"/>
        <a:buFont typeface="Wingdings 2"/>
        <a:buChar char=""/>
        <a:defRPr kumimoji="0" sz="3200" kern="1200">
          <a:solidFill>
            <a:schemeClr val="tx1"/>
          </a:solidFill>
          <a:latin typeface="+mn-lt"/>
          <a:ea typeface="+mn-ea"/>
          <a:cs typeface="+mn-cs"/>
        </a:defRPr>
      </a:lvl1pPr>
      <a:lvl2pPr marL="731520" indent="-274320" algn="l" rtl="0" eaLnBrk="1" latinLnBrk="0" hangingPunct="1">
        <a:spcBef>
          <a:spcPct val="20000"/>
        </a:spcBef>
        <a:buClr>
          <a:schemeClr val="accent2"/>
        </a:buClr>
        <a:buSzPct val="90000"/>
        <a:buFont typeface="Wingdings"/>
        <a:buChar char=""/>
        <a:defRPr kumimoji="0" sz="2800" kern="1200">
          <a:solidFill>
            <a:schemeClr val="tx1"/>
          </a:solidFill>
          <a:latin typeface="+mn-lt"/>
          <a:ea typeface="+mn-ea"/>
          <a:cs typeface="+mn-cs"/>
        </a:defRPr>
      </a:lvl2pPr>
      <a:lvl3pPr marL="996696" indent="-228600" algn="l" rtl="0" eaLnBrk="1" latinLnBrk="0" hangingPunct="1">
        <a:spcBef>
          <a:spcPct val="20000"/>
        </a:spcBef>
        <a:buClr>
          <a:schemeClr val="accent3"/>
        </a:buClr>
        <a:buFont typeface="Arial"/>
        <a:buChar char="▪"/>
        <a:defRPr kumimoji="0" sz="2400" kern="1200">
          <a:solidFill>
            <a:schemeClr val="tx1"/>
          </a:solidFill>
          <a:latin typeface="+mn-lt"/>
          <a:ea typeface="+mn-ea"/>
          <a:cs typeface="+mn-cs"/>
        </a:defRPr>
      </a:lvl3pPr>
      <a:lvl4pPr marL="1216152" indent="-182880" algn="l" rtl="0" eaLnBrk="1" latinLnBrk="0" hangingPunct="1">
        <a:spcBef>
          <a:spcPct val="20000"/>
        </a:spcBef>
        <a:buClr>
          <a:schemeClr val="accent4"/>
        </a:buClr>
        <a:buFont typeface="Arial"/>
        <a:buChar char="▪"/>
        <a:defRPr kumimoji="0" sz="2000" kern="1200">
          <a:solidFill>
            <a:schemeClr val="tx1"/>
          </a:solidFill>
          <a:latin typeface="+mn-lt"/>
          <a:ea typeface="+mn-ea"/>
          <a:cs typeface="+mn-cs"/>
        </a:defRPr>
      </a:lvl4pPr>
      <a:lvl5pPr marL="1426464" indent="-182880" algn="l" rtl="0" eaLnBrk="1" latinLnBrk="0" hangingPunct="1">
        <a:spcBef>
          <a:spcPct val="20000"/>
        </a:spcBef>
        <a:buClr>
          <a:schemeClr val="accent5"/>
        </a:buClr>
        <a:buFont typeface="Wingdings 3"/>
        <a:buChar char=""/>
        <a:defRPr kumimoji="0" lang="en-US" sz="2000" kern="1200" smtClean="0">
          <a:solidFill>
            <a:schemeClr val="tx1"/>
          </a:solidFill>
          <a:latin typeface="+mn-lt"/>
          <a:ea typeface="+mn-ea"/>
          <a:cs typeface="+mn-cs"/>
        </a:defRPr>
      </a:lvl5pPr>
      <a:lvl6pPr marL="1627632" indent="-182880" algn="l" rtl="0" eaLnBrk="1" latinLnBrk="0" hangingPunct="1">
        <a:spcBef>
          <a:spcPct val="20000"/>
        </a:spcBef>
        <a:buClr>
          <a:schemeClr val="accent6"/>
        </a:buClr>
        <a:buSzPct val="100000"/>
        <a:buFont typeface="Wingdings 2"/>
        <a:buChar char=""/>
        <a:defRPr kumimoji="0" sz="2000" kern="1200">
          <a:solidFill>
            <a:schemeClr val="tx1"/>
          </a:solidFill>
          <a:latin typeface="+mn-lt"/>
          <a:ea typeface="+mn-ea"/>
          <a:cs typeface="+mn-cs"/>
        </a:defRPr>
      </a:lvl6pPr>
      <a:lvl7pPr marL="1828800" indent="-182880" algn="l" rtl="0" eaLnBrk="1" latinLnBrk="0" hangingPunct="1">
        <a:spcBef>
          <a:spcPct val="20000"/>
        </a:spcBef>
        <a:buClr>
          <a:schemeClr val="accent1"/>
        </a:buClr>
        <a:buSzPct val="100000"/>
        <a:buFont typeface="Wingdings 2"/>
        <a:buChar char=""/>
        <a:defRPr kumimoji="0" sz="1800" kern="1200">
          <a:solidFill>
            <a:schemeClr val="tx1"/>
          </a:solidFill>
          <a:latin typeface="+mn-lt"/>
          <a:ea typeface="+mn-ea"/>
          <a:cs typeface="+mn-cs"/>
        </a:defRPr>
      </a:lvl7pPr>
      <a:lvl8pPr marL="2029968" indent="-182880" algn="l" rtl="0" eaLnBrk="1" latinLnBrk="0" hangingPunct="1">
        <a:spcBef>
          <a:spcPct val="20000"/>
        </a:spcBef>
        <a:buClr>
          <a:schemeClr val="accent2"/>
        </a:buClr>
        <a:buFont typeface="Wingdings 2" pitchFamily="18" charset="2"/>
        <a:buChar char=""/>
        <a:defRPr kumimoji="0" sz="1800" kern="1200">
          <a:solidFill>
            <a:schemeClr val="tx1"/>
          </a:solidFill>
          <a:latin typeface="+mn-lt"/>
          <a:ea typeface="+mn-ea"/>
          <a:cs typeface="+mn-cs"/>
        </a:defRPr>
      </a:lvl8pPr>
      <a:lvl9pPr marL="2231136" indent="-182880" algn="l" rtl="0" eaLnBrk="1" latinLnBrk="0" hangingPunct="1">
        <a:spcBef>
          <a:spcPct val="20000"/>
        </a:spcBef>
        <a:buClr>
          <a:schemeClr val="accent3"/>
        </a:buClr>
        <a:buFont typeface="Wingdings 2" pitchFamily="18" charset="2"/>
        <a:buChar char=""/>
        <a:defRPr kumimoji="0" sz="18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81000" y="1282317"/>
            <a:ext cx="8229600" cy="1673352"/>
          </a:xfrm>
        </p:spPr>
        <p:txBody>
          <a:bodyPr>
            <a:normAutofit fontScale="90000"/>
          </a:bodyPr>
          <a:lstStyle/>
          <a:p>
            <a:r>
              <a:rPr lang="en-US" sz="4400" dirty="0" smtClean="0"/>
              <a:t/>
            </a:r>
            <a:br>
              <a:rPr lang="en-US" sz="4400" dirty="0" smtClean="0"/>
            </a:br>
            <a:r>
              <a:rPr lang="en-US" sz="4000" dirty="0"/>
              <a:t>NGUYÊN </a:t>
            </a:r>
            <a:r>
              <a:rPr lang="en-US" sz="4000" dirty="0" smtClean="0"/>
              <a:t>CỨU </a:t>
            </a:r>
            <a:r>
              <a:rPr lang="en-US" sz="4000" dirty="0" err="1" smtClean="0"/>
              <a:t>IoT</a:t>
            </a:r>
            <a:r>
              <a:rPr lang="en-US" sz="4000" dirty="0" smtClean="0"/>
              <a:t> Đ</a:t>
            </a:r>
            <a:r>
              <a:rPr lang="vi-VN" sz="4000" dirty="0" smtClean="0"/>
              <a:t>Ư</a:t>
            </a:r>
            <a:r>
              <a:rPr lang="en-US" sz="4000" dirty="0"/>
              <a:t>A VÀO VIỆC GIẢNG DẠY </a:t>
            </a:r>
            <a:r>
              <a:rPr lang="en-US" sz="4000" dirty="0" smtClean="0"/>
              <a:t>TẠI </a:t>
            </a:r>
            <a:r>
              <a:rPr lang="en-US" sz="4400" dirty="0" smtClean="0"/>
              <a:t/>
            </a:r>
            <a:br>
              <a:rPr lang="en-US" sz="4400" dirty="0" smtClean="0"/>
            </a:br>
            <a:r>
              <a:rPr lang="en-US" sz="4000" dirty="0" smtClean="0"/>
              <a:t>TR</a:t>
            </a:r>
            <a:r>
              <a:rPr lang="vi-VN" sz="4000" dirty="0" smtClean="0"/>
              <a:t>ƯỜ</a:t>
            </a:r>
            <a:r>
              <a:rPr lang="en-US" sz="4000" dirty="0"/>
              <a:t>NG TRUNG CẤP KT – KT </a:t>
            </a:r>
            <a:r>
              <a:rPr lang="en-US" sz="4000" dirty="0" smtClean="0"/>
              <a:t>QUẬ N 12 </a:t>
            </a:r>
            <a:r>
              <a:rPr lang="en-US" sz="4400" dirty="0" smtClean="0"/>
              <a:t/>
            </a:r>
            <a:br>
              <a:rPr lang="en-US" sz="4400" dirty="0" smtClean="0"/>
            </a:br>
            <a:r>
              <a:rPr lang="en-US" sz="4400" dirty="0" smtClean="0"/>
              <a:t>TRONG </a:t>
            </a:r>
            <a:r>
              <a:rPr lang="en-US" sz="4400" dirty="0"/>
              <a:t>THỜI ĐẠI CÔNG </a:t>
            </a:r>
            <a:r>
              <a:rPr lang="en-US" sz="4400" dirty="0" smtClean="0"/>
              <a:t>NGHIỆP 4.0</a:t>
            </a:r>
            <a:br>
              <a:rPr lang="en-US" sz="4400" dirty="0" smtClean="0"/>
            </a:br>
            <a:r>
              <a:rPr lang="en-US" sz="4400" dirty="0" smtClean="0"/>
              <a:t/>
            </a:r>
            <a:br>
              <a:rPr lang="en-US" sz="4400" dirty="0" smtClean="0"/>
            </a:br>
            <a:endParaRPr lang="en-US" sz="4400" dirty="0"/>
          </a:p>
        </p:txBody>
      </p:sp>
      <p:sp>
        <p:nvSpPr>
          <p:cNvPr id="3" name="Subtitle 2"/>
          <p:cNvSpPr>
            <a:spLocks noGrp="1"/>
          </p:cNvSpPr>
          <p:nvPr>
            <p:ph type="subTitle" idx="1"/>
          </p:nvPr>
        </p:nvSpPr>
        <p:spPr>
          <a:xfrm>
            <a:off x="685800" y="5181600"/>
            <a:ext cx="8077200" cy="1499616"/>
          </a:xfrm>
        </p:spPr>
        <p:txBody>
          <a:bodyPr/>
          <a:lstStyle/>
          <a:p>
            <a:pPr algn="r"/>
            <a:r>
              <a:rPr lang="en-US" dirty="0" smtClean="0"/>
              <a:t>ThS. Trần Minh Thúy</a:t>
            </a:r>
          </a:p>
          <a:p>
            <a:pPr algn="r"/>
            <a:r>
              <a:rPr lang="en-US" dirty="0" smtClean="0"/>
              <a:t>ThS. Nguyển Anh Tuấn</a:t>
            </a:r>
            <a:endParaRPr lang="en-US" dirty="0"/>
          </a:p>
        </p:txBody>
      </p:sp>
      <p:sp>
        <p:nvSpPr>
          <p:cNvPr id="4" name="TextBox 3"/>
          <p:cNvSpPr txBox="1"/>
          <p:nvPr/>
        </p:nvSpPr>
        <p:spPr>
          <a:xfrm>
            <a:off x="1524000" y="609600"/>
            <a:ext cx="6477000" cy="707886"/>
          </a:xfrm>
          <a:prstGeom prst="rect">
            <a:avLst/>
          </a:prstGeom>
          <a:noFill/>
        </p:spPr>
        <p:txBody>
          <a:bodyPr wrap="square" rtlCol="0">
            <a:spAutoFit/>
          </a:bodyPr>
          <a:lstStyle/>
          <a:p>
            <a:pPr algn="ctr"/>
            <a:r>
              <a:rPr lang="en-US" sz="4000" dirty="0">
                <a:solidFill>
                  <a:srgbClr val="FFC000"/>
                </a:solidFill>
              </a:rPr>
              <a:t>BÁO CÁO CHUYÊN </a:t>
            </a:r>
            <a:r>
              <a:rPr lang="en-US" sz="4000" dirty="0" smtClean="0">
                <a:solidFill>
                  <a:srgbClr val="FFC000"/>
                </a:solidFill>
              </a:rPr>
              <a:t>ĐỀ</a:t>
            </a:r>
            <a:endParaRPr lang="en-US" sz="4000" dirty="0">
              <a:solidFill>
                <a:srgbClr val="FFC000"/>
              </a:solidFill>
            </a:endParaRPr>
          </a:p>
        </p:txBody>
      </p:sp>
    </p:spTree>
    <p:extLst>
      <p:ext uri="{BB962C8B-B14F-4D97-AF65-F5344CB8AC3E}">
        <p14:creationId xmlns:p14="http://schemas.microsoft.com/office/powerpoint/2010/main" val="157940008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5448"/>
            <a:ext cx="8610600" cy="1252728"/>
          </a:xfrm>
        </p:spPr>
        <p:txBody>
          <a:bodyPr>
            <a:normAutofit fontScale="90000"/>
          </a:bodyPr>
          <a:lstStyle/>
          <a:p>
            <a:r>
              <a:rPr lang="en-US"/>
              <a:t>GIỚI THIỆU MỘT ỨNG DỤNG </a:t>
            </a:r>
            <a:r>
              <a:rPr lang="en-US" smtClean="0"/>
              <a:t>IoT (tt)</a:t>
            </a:r>
            <a:endParaRPr lang="en-US"/>
          </a:p>
        </p:txBody>
      </p:sp>
      <p:sp>
        <p:nvSpPr>
          <p:cNvPr id="3" name="Content Placeholder 2"/>
          <p:cNvSpPr>
            <a:spLocks noGrp="1"/>
          </p:cNvSpPr>
          <p:nvPr>
            <p:ph idx="1"/>
          </p:nvPr>
        </p:nvSpPr>
        <p:spPr/>
        <p:txBody>
          <a:bodyPr/>
          <a:lstStyle/>
          <a:p>
            <a:endParaRPr lang="en-US"/>
          </a:p>
        </p:txBody>
      </p:sp>
      <p:sp>
        <p:nvSpPr>
          <p:cNvPr id="4" name="Slide Number Placeholder 3"/>
          <p:cNvSpPr>
            <a:spLocks noGrp="1"/>
          </p:cNvSpPr>
          <p:nvPr>
            <p:ph type="sldNum" sz="quarter" idx="12"/>
          </p:nvPr>
        </p:nvSpPr>
        <p:spPr/>
        <p:txBody>
          <a:bodyPr/>
          <a:lstStyle/>
          <a:p>
            <a:fld id="{683DDCEB-4808-4ADB-B861-E6146B681F87}" type="slidenum">
              <a:rPr lang="en-US" smtClean="0"/>
              <a:pPr/>
              <a:t>10</a:t>
            </a:fld>
            <a:endParaRPr lang="en-US"/>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1563" y="1447800"/>
            <a:ext cx="7183310" cy="5394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920623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5448"/>
            <a:ext cx="8610600" cy="1252728"/>
          </a:xfrm>
        </p:spPr>
        <p:txBody>
          <a:bodyPr>
            <a:normAutofit fontScale="90000"/>
          </a:bodyPr>
          <a:lstStyle/>
          <a:p>
            <a:r>
              <a:rPr lang="en-US"/>
              <a:t>GIỚI THIỆU MỘT ỨNG DỤNG </a:t>
            </a:r>
            <a:r>
              <a:rPr lang="en-US" smtClean="0"/>
              <a:t>IoT (tt)</a:t>
            </a:r>
            <a:endParaRPr lang="en-US"/>
          </a:p>
        </p:txBody>
      </p:sp>
      <p:sp>
        <p:nvSpPr>
          <p:cNvPr id="3" name="Content Placeholder 2"/>
          <p:cNvSpPr>
            <a:spLocks noGrp="1"/>
          </p:cNvSpPr>
          <p:nvPr>
            <p:ph idx="1"/>
          </p:nvPr>
        </p:nvSpPr>
        <p:spPr>
          <a:xfrm>
            <a:off x="457200" y="1775191"/>
            <a:ext cx="4343400" cy="4625609"/>
          </a:xfrm>
        </p:spPr>
        <p:txBody>
          <a:bodyPr/>
          <a:lstStyle/>
          <a:p>
            <a:r>
              <a:rPr lang="en-US" smtClean="0"/>
              <a:t>Mạch bluetooth: tích hợp vào mạch Arduino giúp kết nối Arduino với điện thoại di động qua cơ chế truyền và nhận dữ liệu.</a:t>
            </a:r>
          </a:p>
          <a:p>
            <a:endParaRPr lang="en-US"/>
          </a:p>
        </p:txBody>
      </p:sp>
      <p:sp>
        <p:nvSpPr>
          <p:cNvPr id="4" name="Slide Number Placeholder 3"/>
          <p:cNvSpPr>
            <a:spLocks noGrp="1"/>
          </p:cNvSpPr>
          <p:nvPr>
            <p:ph type="sldNum" sz="quarter" idx="12"/>
          </p:nvPr>
        </p:nvSpPr>
        <p:spPr/>
        <p:txBody>
          <a:bodyPr/>
          <a:lstStyle/>
          <a:p>
            <a:fld id="{683DDCEB-4808-4ADB-B861-E6146B681F87}" type="slidenum">
              <a:rPr lang="en-US" smtClean="0"/>
              <a:pPr/>
              <a:t>11</a:t>
            </a:fld>
            <a:endParaRPr lang="en-US"/>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00600" y="1905000"/>
            <a:ext cx="41148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793718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5448"/>
            <a:ext cx="8610600" cy="1252728"/>
          </a:xfrm>
        </p:spPr>
        <p:txBody>
          <a:bodyPr>
            <a:normAutofit fontScale="90000"/>
          </a:bodyPr>
          <a:lstStyle/>
          <a:p>
            <a:r>
              <a:rPr lang="en-US"/>
              <a:t>GIỚI THIỆU MỘT ỨNG DỤNG </a:t>
            </a:r>
            <a:r>
              <a:rPr lang="en-US" smtClean="0"/>
              <a:t>IoT (tt)</a:t>
            </a:r>
            <a:endParaRPr lang="en-US"/>
          </a:p>
        </p:txBody>
      </p:sp>
      <p:sp>
        <p:nvSpPr>
          <p:cNvPr id="3" name="Content Placeholder 2"/>
          <p:cNvSpPr>
            <a:spLocks noGrp="1"/>
          </p:cNvSpPr>
          <p:nvPr>
            <p:ph idx="1"/>
          </p:nvPr>
        </p:nvSpPr>
        <p:spPr>
          <a:xfrm>
            <a:off x="457200" y="1775191"/>
            <a:ext cx="4018745" cy="4625609"/>
          </a:xfrm>
        </p:spPr>
        <p:txBody>
          <a:bodyPr/>
          <a:lstStyle/>
          <a:p>
            <a:r>
              <a:rPr lang="en-US" smtClean="0"/>
              <a:t>Rơ-le: hoạt động như một công tắc điện dùng để tắt mở đèn khi nhận tín hiệu điều khiển từ Arduino và để bảo vệ Arduino.</a:t>
            </a:r>
          </a:p>
          <a:p>
            <a:endParaRPr lang="en-US"/>
          </a:p>
        </p:txBody>
      </p:sp>
      <p:sp>
        <p:nvSpPr>
          <p:cNvPr id="4" name="Slide Number Placeholder 3"/>
          <p:cNvSpPr>
            <a:spLocks noGrp="1"/>
          </p:cNvSpPr>
          <p:nvPr>
            <p:ph type="sldNum" sz="quarter" idx="12"/>
          </p:nvPr>
        </p:nvSpPr>
        <p:spPr/>
        <p:txBody>
          <a:bodyPr/>
          <a:lstStyle/>
          <a:p>
            <a:fld id="{683DDCEB-4808-4ADB-B861-E6146B681F87}" type="slidenum">
              <a:rPr lang="en-US" smtClean="0"/>
              <a:pPr/>
              <a:t>12</a:t>
            </a:fld>
            <a:endParaRPr lang="en-US"/>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75945" y="1600200"/>
            <a:ext cx="4686300" cy="4686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730196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5448"/>
            <a:ext cx="8610600" cy="1252728"/>
          </a:xfrm>
        </p:spPr>
        <p:txBody>
          <a:bodyPr>
            <a:normAutofit fontScale="90000"/>
          </a:bodyPr>
          <a:lstStyle/>
          <a:p>
            <a:r>
              <a:rPr lang="en-US"/>
              <a:t>GIỚI THIỆU MỘT ỨNG DỤNG </a:t>
            </a:r>
            <a:r>
              <a:rPr lang="en-US" smtClean="0"/>
              <a:t>IoT (tt)</a:t>
            </a:r>
            <a:endParaRPr lang="en-US"/>
          </a:p>
        </p:txBody>
      </p:sp>
      <p:sp>
        <p:nvSpPr>
          <p:cNvPr id="3" name="Content Placeholder 2"/>
          <p:cNvSpPr>
            <a:spLocks noGrp="1"/>
          </p:cNvSpPr>
          <p:nvPr>
            <p:ph idx="1"/>
          </p:nvPr>
        </p:nvSpPr>
        <p:spPr>
          <a:xfrm>
            <a:off x="457200" y="1775191"/>
            <a:ext cx="838200" cy="4625609"/>
          </a:xfrm>
        </p:spPr>
        <p:txBody>
          <a:bodyPr>
            <a:normAutofit fontScale="92500" lnSpcReduction="10000"/>
          </a:bodyPr>
          <a:lstStyle/>
          <a:p>
            <a:pPr algn="just"/>
            <a:r>
              <a:rPr lang="en-US" b="1" smtClean="0"/>
              <a:t>Sơ đồ kết nối</a:t>
            </a:r>
          </a:p>
          <a:p>
            <a:endParaRPr lang="en-US"/>
          </a:p>
        </p:txBody>
      </p:sp>
      <p:sp>
        <p:nvSpPr>
          <p:cNvPr id="4" name="Slide Number Placeholder 3"/>
          <p:cNvSpPr>
            <a:spLocks noGrp="1"/>
          </p:cNvSpPr>
          <p:nvPr>
            <p:ph type="sldNum" sz="quarter" idx="12"/>
          </p:nvPr>
        </p:nvSpPr>
        <p:spPr/>
        <p:txBody>
          <a:bodyPr/>
          <a:lstStyle/>
          <a:p>
            <a:fld id="{683DDCEB-4808-4ADB-B861-E6146B681F87}" type="slidenum">
              <a:rPr lang="en-US" smtClean="0"/>
              <a:pPr/>
              <a:t>13</a:t>
            </a:fld>
            <a:endParaRPr lang="en-US"/>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5400" y="1671638"/>
            <a:ext cx="7764083" cy="5033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64482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5448"/>
            <a:ext cx="8610600" cy="1252728"/>
          </a:xfrm>
        </p:spPr>
        <p:txBody>
          <a:bodyPr>
            <a:normAutofit fontScale="90000"/>
          </a:bodyPr>
          <a:lstStyle/>
          <a:p>
            <a:r>
              <a:rPr lang="en-US"/>
              <a:t>GIỚI THIỆU MỘT ỨNG DỤNG </a:t>
            </a:r>
            <a:r>
              <a:rPr lang="en-US" smtClean="0"/>
              <a:t>IoT (tt)</a:t>
            </a:r>
            <a:endParaRPr lang="en-US"/>
          </a:p>
        </p:txBody>
      </p:sp>
      <p:pic>
        <p:nvPicPr>
          <p:cNvPr id="6" name="Content Placeholder 5"/>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rot="5400000">
            <a:off x="2053162" y="-309035"/>
            <a:ext cx="5105402" cy="9076273"/>
          </a:xfrm>
        </p:spPr>
      </p:pic>
      <p:sp>
        <p:nvSpPr>
          <p:cNvPr id="4" name="Slide Number Placeholder 3"/>
          <p:cNvSpPr>
            <a:spLocks noGrp="1"/>
          </p:cNvSpPr>
          <p:nvPr>
            <p:ph type="sldNum" sz="quarter" idx="12"/>
          </p:nvPr>
        </p:nvSpPr>
        <p:spPr/>
        <p:txBody>
          <a:bodyPr/>
          <a:lstStyle/>
          <a:p>
            <a:fld id="{683DDCEB-4808-4ADB-B861-E6146B681F87}" type="slidenum">
              <a:rPr lang="en-US" smtClean="0"/>
              <a:pPr/>
              <a:t>14</a:t>
            </a:fld>
            <a:endParaRPr lang="en-US"/>
          </a:p>
        </p:txBody>
      </p:sp>
    </p:spTree>
    <p:extLst>
      <p:ext uri="{BB962C8B-B14F-4D97-AF65-F5344CB8AC3E}">
        <p14:creationId xmlns:p14="http://schemas.microsoft.com/office/powerpoint/2010/main" val="13859045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5448"/>
            <a:ext cx="8610600" cy="1252728"/>
          </a:xfrm>
        </p:spPr>
        <p:txBody>
          <a:bodyPr>
            <a:normAutofit fontScale="90000"/>
          </a:bodyPr>
          <a:lstStyle/>
          <a:p>
            <a:r>
              <a:rPr lang="en-US"/>
              <a:t>GIỚI THIỆU MỘT ỨNG DỤNG </a:t>
            </a:r>
            <a:r>
              <a:rPr lang="en-US" smtClean="0"/>
              <a:t>IoT (tt)</a:t>
            </a:r>
            <a:endParaRPr lang="en-US"/>
          </a:p>
        </p:txBody>
      </p:sp>
      <p:sp>
        <p:nvSpPr>
          <p:cNvPr id="4" name="Slide Number Placeholder 3"/>
          <p:cNvSpPr>
            <a:spLocks noGrp="1"/>
          </p:cNvSpPr>
          <p:nvPr>
            <p:ph type="sldNum" sz="quarter" idx="12"/>
          </p:nvPr>
        </p:nvSpPr>
        <p:spPr/>
        <p:txBody>
          <a:bodyPr/>
          <a:lstStyle/>
          <a:p>
            <a:fld id="{683DDCEB-4808-4ADB-B861-E6146B681F87}" type="slidenum">
              <a:rPr lang="en-US" smtClean="0"/>
              <a:pPr/>
              <a:t>15</a:t>
            </a:fld>
            <a:endParaRPr lang="en-US"/>
          </a:p>
        </p:txBody>
      </p:sp>
      <p:sp>
        <p:nvSpPr>
          <p:cNvPr id="3" name="Content Placeholder 2"/>
          <p:cNvSpPr>
            <a:spLocks noGrp="1"/>
          </p:cNvSpPr>
          <p:nvPr>
            <p:ph idx="1"/>
          </p:nvPr>
        </p:nvSpPr>
        <p:spPr/>
        <p:txBody>
          <a:bodyPr/>
          <a:lstStyle/>
          <a:p>
            <a:r>
              <a:rPr lang="en-US" smtClean="0"/>
              <a:t>Cơ chế hoạt động</a:t>
            </a:r>
          </a:p>
          <a:p>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5800" y="2486571"/>
            <a:ext cx="7876191" cy="4371429"/>
          </a:xfrm>
          <a:prstGeom prst="rect">
            <a:avLst/>
          </a:prstGeom>
        </p:spPr>
      </p:pic>
    </p:spTree>
    <p:extLst>
      <p:ext uri="{BB962C8B-B14F-4D97-AF65-F5344CB8AC3E}">
        <p14:creationId xmlns:p14="http://schemas.microsoft.com/office/powerpoint/2010/main" val="262150534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5448"/>
            <a:ext cx="8610600" cy="1252728"/>
          </a:xfrm>
        </p:spPr>
        <p:txBody>
          <a:bodyPr>
            <a:normAutofit fontScale="90000"/>
          </a:bodyPr>
          <a:lstStyle/>
          <a:p>
            <a:r>
              <a:rPr lang="en-US"/>
              <a:t>GIỚI THIỆU MỘT ỨNG DỤNG </a:t>
            </a:r>
            <a:r>
              <a:rPr lang="en-US" smtClean="0"/>
              <a:t>IoT (tt)</a:t>
            </a:r>
            <a:endParaRPr lang="en-US"/>
          </a:p>
        </p:txBody>
      </p:sp>
      <p:sp>
        <p:nvSpPr>
          <p:cNvPr id="4" name="Slide Number Placeholder 3"/>
          <p:cNvSpPr>
            <a:spLocks noGrp="1"/>
          </p:cNvSpPr>
          <p:nvPr>
            <p:ph type="sldNum" sz="quarter" idx="12"/>
          </p:nvPr>
        </p:nvSpPr>
        <p:spPr/>
        <p:txBody>
          <a:bodyPr/>
          <a:lstStyle/>
          <a:p>
            <a:fld id="{683DDCEB-4808-4ADB-B861-E6146B681F87}" type="slidenum">
              <a:rPr lang="en-US" smtClean="0"/>
              <a:pPr/>
              <a:t>16</a:t>
            </a:fld>
            <a:endParaRPr lang="en-US"/>
          </a:p>
        </p:txBody>
      </p:sp>
      <p:sp>
        <p:nvSpPr>
          <p:cNvPr id="3" name="Content Placeholder 2"/>
          <p:cNvSpPr>
            <a:spLocks noGrp="1"/>
          </p:cNvSpPr>
          <p:nvPr>
            <p:ph idx="1"/>
          </p:nvPr>
        </p:nvSpPr>
        <p:spPr/>
        <p:txBody>
          <a:bodyPr/>
          <a:lstStyle/>
          <a:p>
            <a:r>
              <a:rPr lang="en-US" smtClean="0"/>
              <a:t>Phần mềm ứng dụng:</a:t>
            </a:r>
          </a:p>
          <a:p>
            <a:endParaRPr lang="en-US"/>
          </a:p>
        </p:txBody>
      </p:sp>
      <p:grpSp>
        <p:nvGrpSpPr>
          <p:cNvPr id="6" name="Group 5"/>
          <p:cNvGrpSpPr/>
          <p:nvPr/>
        </p:nvGrpSpPr>
        <p:grpSpPr>
          <a:xfrm>
            <a:off x="685800" y="2607477"/>
            <a:ext cx="7772400" cy="3845149"/>
            <a:chOff x="838200" y="2633663"/>
            <a:chExt cx="6725260" cy="3005137"/>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2667000"/>
              <a:ext cx="1771650" cy="2952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76600" y="2633663"/>
              <a:ext cx="1806827" cy="3005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91200" y="2633663"/>
              <a:ext cx="1772260" cy="3005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2346751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5448"/>
            <a:ext cx="8610600" cy="1252728"/>
          </a:xfrm>
        </p:spPr>
        <p:txBody>
          <a:bodyPr>
            <a:normAutofit/>
          </a:bodyPr>
          <a:lstStyle/>
          <a:p>
            <a:r>
              <a:rPr lang="en-US" dirty="0" smtClean="0"/>
              <a:t>H</a:t>
            </a:r>
            <a:r>
              <a:rPr lang="vi-VN" dirty="0" smtClean="0"/>
              <a:t>ƯỚ</a:t>
            </a:r>
            <a:r>
              <a:rPr lang="en-US" dirty="0"/>
              <a:t>NG PHÁT </a:t>
            </a:r>
            <a:r>
              <a:rPr lang="en-US" dirty="0" smtClean="0"/>
              <a:t>TRIỂN</a:t>
            </a:r>
            <a:endParaRPr lang="en-US" dirty="0"/>
          </a:p>
        </p:txBody>
      </p:sp>
      <p:sp>
        <p:nvSpPr>
          <p:cNvPr id="4" name="Slide Number Placeholder 3"/>
          <p:cNvSpPr>
            <a:spLocks noGrp="1"/>
          </p:cNvSpPr>
          <p:nvPr>
            <p:ph type="sldNum" sz="quarter" idx="12"/>
          </p:nvPr>
        </p:nvSpPr>
        <p:spPr/>
        <p:txBody>
          <a:bodyPr/>
          <a:lstStyle/>
          <a:p>
            <a:fld id="{683DDCEB-4808-4ADB-B861-E6146B681F87}" type="slidenum">
              <a:rPr lang="en-US" smtClean="0"/>
              <a:pPr/>
              <a:t>17</a:t>
            </a:fld>
            <a:endParaRPr lang="en-US"/>
          </a:p>
        </p:txBody>
      </p:sp>
      <p:sp>
        <p:nvSpPr>
          <p:cNvPr id="3" name="Content Placeholder 2"/>
          <p:cNvSpPr>
            <a:spLocks noGrp="1"/>
          </p:cNvSpPr>
          <p:nvPr>
            <p:ph idx="1"/>
          </p:nvPr>
        </p:nvSpPr>
        <p:spPr/>
        <p:txBody>
          <a:bodyPr/>
          <a:lstStyle/>
          <a:p>
            <a:r>
              <a:rPr lang="en-US" dirty="0" smtClean="0"/>
              <a:t>Mở rộng ứng dụng:</a:t>
            </a:r>
          </a:p>
          <a:p>
            <a:pPr lvl="1"/>
            <a:r>
              <a:rPr lang="en-US" dirty="0" smtClean="0"/>
              <a:t>Thay thế đèn bằng thiết bị điện khác như quạt điện, máy lạnh, … nếu thay rơ-le thích hợp.</a:t>
            </a:r>
          </a:p>
          <a:p>
            <a:pPr lvl="1"/>
            <a:r>
              <a:rPr lang="en-US" dirty="0" smtClean="0"/>
              <a:t>Thay thế bluetooth bằng board mạch internet để mở rộng tầm hoạt động của ứng dụng.</a:t>
            </a:r>
          </a:p>
          <a:p>
            <a:pPr lvl="1"/>
            <a:r>
              <a:rPr lang="en-US" dirty="0" smtClean="0"/>
              <a:t>Thay thế bluetooth bằng mạch cảm biến (ánh sáng, nhiệt, độ ẩm, v.v…)</a:t>
            </a:r>
          </a:p>
          <a:p>
            <a:pPr lvl="1"/>
            <a:r>
              <a:rPr lang="en-US" dirty="0" smtClean="0"/>
              <a:t>Tích hợp thuật toán máy học (chẳng hạn thuật toán phát hiện người vào phần mềm điều khiển)</a:t>
            </a:r>
          </a:p>
          <a:p>
            <a:endParaRPr lang="en-US" dirty="0"/>
          </a:p>
        </p:txBody>
      </p:sp>
    </p:spTree>
    <p:extLst>
      <p:ext uri="{BB962C8B-B14F-4D97-AF65-F5344CB8AC3E}">
        <p14:creationId xmlns:p14="http://schemas.microsoft.com/office/powerpoint/2010/main" val="57639926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KẾT LUẬN</a:t>
            </a:r>
            <a:endParaRPr lang="en-US"/>
          </a:p>
        </p:txBody>
      </p:sp>
      <p:sp>
        <p:nvSpPr>
          <p:cNvPr id="3" name="Content Placeholder 2"/>
          <p:cNvSpPr>
            <a:spLocks noGrp="1"/>
          </p:cNvSpPr>
          <p:nvPr>
            <p:ph idx="1"/>
          </p:nvPr>
        </p:nvSpPr>
        <p:spPr/>
        <p:txBody>
          <a:bodyPr>
            <a:normAutofit lnSpcReduction="10000"/>
          </a:bodyPr>
          <a:lstStyle/>
          <a:p>
            <a:pPr algn="just"/>
            <a:r>
              <a:rPr lang="en-US" dirty="0" smtClean="0"/>
              <a:t>Hội nhập thời kỳ Cách mạng Công nghiệp 4.0 là nhu cầu cấp thiết.</a:t>
            </a:r>
          </a:p>
          <a:p>
            <a:pPr algn="just"/>
            <a:r>
              <a:rPr lang="en-US" dirty="0" smtClean="0"/>
              <a:t>Đối với nhà trường:</a:t>
            </a:r>
          </a:p>
          <a:p>
            <a:pPr lvl="1" algn="just">
              <a:lnSpc>
                <a:spcPct val="150000"/>
              </a:lnSpc>
            </a:pPr>
            <a:r>
              <a:rPr lang="en-US" dirty="0"/>
              <a:t>Với nền tảng sản phẩm ban đầu, các khoa công nghệ thông tin, khoa cơ khí động lực, khoa điện sẽ dần liên kết thêm vào chương trình của mình những nội dung cần thiết để bắt kịp xu thế phát triển của công </a:t>
            </a:r>
            <a:r>
              <a:rPr lang="en-US" dirty="0" smtClean="0"/>
              <a:t>nghệ</a:t>
            </a:r>
          </a:p>
        </p:txBody>
      </p:sp>
      <p:sp>
        <p:nvSpPr>
          <p:cNvPr id="4" name="Slide Number Placeholder 3"/>
          <p:cNvSpPr>
            <a:spLocks noGrp="1"/>
          </p:cNvSpPr>
          <p:nvPr>
            <p:ph type="sldNum" sz="quarter" idx="12"/>
          </p:nvPr>
        </p:nvSpPr>
        <p:spPr/>
        <p:txBody>
          <a:bodyPr/>
          <a:lstStyle/>
          <a:p>
            <a:fld id="{683DDCEB-4808-4ADB-B861-E6146B681F87}" type="slidenum">
              <a:rPr lang="en-US" smtClean="0"/>
              <a:pPr/>
              <a:t>18</a:t>
            </a:fld>
            <a:endParaRPr lang="en-US"/>
          </a:p>
        </p:txBody>
      </p:sp>
    </p:spTree>
    <p:extLst>
      <p:ext uri="{BB962C8B-B14F-4D97-AF65-F5344CB8AC3E}">
        <p14:creationId xmlns:p14="http://schemas.microsoft.com/office/powerpoint/2010/main" val="411248462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KẾT LUẬN</a:t>
            </a:r>
            <a:endParaRPr lang="en-US" dirty="0"/>
          </a:p>
        </p:txBody>
      </p:sp>
      <p:sp>
        <p:nvSpPr>
          <p:cNvPr id="3" name="Content Placeholder 2"/>
          <p:cNvSpPr>
            <a:spLocks noGrp="1"/>
          </p:cNvSpPr>
          <p:nvPr>
            <p:ph idx="1"/>
          </p:nvPr>
        </p:nvSpPr>
        <p:spPr/>
        <p:txBody>
          <a:bodyPr>
            <a:normAutofit/>
          </a:bodyPr>
          <a:lstStyle/>
          <a:p>
            <a:pPr algn="just"/>
            <a:r>
              <a:rPr lang="en-US" dirty="0"/>
              <a:t>Vai trò giáo viên mở rộng sang nuôi dưỡng lối tư duy phê phán, óc sáng tạo và nhiệt tình khoa học trong học sinh  để làm cho họ trở thành người biết cách tự học và tự đổi mới suốt đời</a:t>
            </a:r>
            <a:r>
              <a:rPr lang="en-US" dirty="0" smtClean="0"/>
              <a:t>.</a:t>
            </a:r>
          </a:p>
        </p:txBody>
      </p:sp>
      <p:sp>
        <p:nvSpPr>
          <p:cNvPr id="4" name="Slide Number Placeholder 3"/>
          <p:cNvSpPr>
            <a:spLocks noGrp="1"/>
          </p:cNvSpPr>
          <p:nvPr>
            <p:ph type="sldNum" sz="quarter" idx="12"/>
          </p:nvPr>
        </p:nvSpPr>
        <p:spPr/>
        <p:txBody>
          <a:bodyPr/>
          <a:lstStyle/>
          <a:p>
            <a:fld id="{683DDCEB-4808-4ADB-B861-E6146B681F87}" type="slidenum">
              <a:rPr lang="en-US" smtClean="0"/>
              <a:pPr/>
              <a:t>19</a:t>
            </a:fld>
            <a:endParaRPr lang="en-US"/>
          </a:p>
        </p:txBody>
      </p:sp>
    </p:spTree>
    <p:extLst>
      <p:ext uri="{BB962C8B-B14F-4D97-AF65-F5344CB8AC3E}">
        <p14:creationId xmlns:p14="http://schemas.microsoft.com/office/powerpoint/2010/main" val="130852108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mtClean="0"/>
              <a:t>NỘI DUNG</a:t>
            </a:r>
            <a:endParaRPr lang="en-US"/>
          </a:p>
        </p:txBody>
      </p:sp>
      <p:sp>
        <p:nvSpPr>
          <p:cNvPr id="2" name="Content Placeholder 1"/>
          <p:cNvSpPr>
            <a:spLocks noGrp="1"/>
          </p:cNvSpPr>
          <p:nvPr>
            <p:ph idx="1"/>
          </p:nvPr>
        </p:nvSpPr>
        <p:spPr/>
        <p:txBody>
          <a:bodyPr/>
          <a:lstStyle/>
          <a:p>
            <a:pPr>
              <a:lnSpc>
                <a:spcPct val="150000"/>
              </a:lnSpc>
            </a:pPr>
            <a:r>
              <a:rPr lang="en-US" dirty="0"/>
              <a:t>THỰC TRẠNG </a:t>
            </a:r>
            <a:r>
              <a:rPr lang="en-US" dirty="0" smtClean="0"/>
              <a:t>TẠI TR</a:t>
            </a:r>
            <a:r>
              <a:rPr lang="vi-VN" dirty="0" smtClean="0"/>
              <a:t>ƯỜ</a:t>
            </a:r>
            <a:r>
              <a:rPr lang="en-US" dirty="0" smtClean="0"/>
              <a:t>NG</a:t>
            </a:r>
            <a:endParaRPr lang="en-US" dirty="0"/>
          </a:p>
          <a:p>
            <a:pPr>
              <a:lnSpc>
                <a:spcPct val="150000"/>
              </a:lnSpc>
            </a:pPr>
            <a:r>
              <a:rPr lang="en-US" dirty="0" smtClean="0"/>
              <a:t>IoT (INTERNET OF THINGS)</a:t>
            </a:r>
          </a:p>
          <a:p>
            <a:pPr>
              <a:lnSpc>
                <a:spcPct val="150000"/>
              </a:lnSpc>
            </a:pPr>
            <a:r>
              <a:rPr lang="en-US" dirty="0"/>
              <a:t>CÁCH MẠNG CÔNG NGHIỆP 4.0</a:t>
            </a:r>
          </a:p>
          <a:p>
            <a:pPr>
              <a:lnSpc>
                <a:spcPct val="150000"/>
              </a:lnSpc>
            </a:pPr>
            <a:r>
              <a:rPr lang="en-US" dirty="0" smtClean="0"/>
              <a:t>GIỚI THIỆU MỘT ỨNG DỤNG IoT</a:t>
            </a:r>
          </a:p>
          <a:p>
            <a:pPr>
              <a:lnSpc>
                <a:spcPct val="150000"/>
              </a:lnSpc>
            </a:pPr>
            <a:r>
              <a:rPr lang="en-US" dirty="0" smtClean="0"/>
              <a:t>KẾT LUẬN</a:t>
            </a:r>
            <a:endParaRPr lang="en-US" dirty="0"/>
          </a:p>
        </p:txBody>
      </p:sp>
      <p:sp>
        <p:nvSpPr>
          <p:cNvPr id="4" name="Slide Number Placeholder 3"/>
          <p:cNvSpPr>
            <a:spLocks noGrp="1"/>
          </p:cNvSpPr>
          <p:nvPr>
            <p:ph type="sldNum" sz="quarter" idx="12"/>
          </p:nvPr>
        </p:nvSpPr>
        <p:spPr/>
        <p:txBody>
          <a:bodyPr/>
          <a:lstStyle/>
          <a:p>
            <a:fld id="{683DDCEB-4808-4ADB-B861-E6146B681F87}" type="slidenum">
              <a:rPr lang="en-US" smtClean="0"/>
              <a:pPr/>
              <a:t>2</a:t>
            </a:fld>
            <a:endParaRPr lang="en-US"/>
          </a:p>
        </p:txBody>
      </p:sp>
    </p:spTree>
    <p:extLst>
      <p:ext uri="{BB962C8B-B14F-4D97-AF65-F5344CB8AC3E}">
        <p14:creationId xmlns:p14="http://schemas.microsoft.com/office/powerpoint/2010/main" val="325166098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KẾT LUẬN</a:t>
            </a:r>
          </a:p>
        </p:txBody>
      </p:sp>
      <p:sp>
        <p:nvSpPr>
          <p:cNvPr id="3" name="Content Placeholder 2"/>
          <p:cNvSpPr>
            <a:spLocks noGrp="1"/>
          </p:cNvSpPr>
          <p:nvPr>
            <p:ph idx="1"/>
          </p:nvPr>
        </p:nvSpPr>
        <p:spPr/>
        <p:txBody>
          <a:bodyPr>
            <a:normAutofit lnSpcReduction="10000"/>
          </a:bodyPr>
          <a:lstStyle/>
          <a:p>
            <a:pPr algn="just"/>
            <a:r>
              <a:rPr lang="en-US" dirty="0" err="1" smtClean="0"/>
              <a:t>Trong</a:t>
            </a:r>
            <a:r>
              <a:rPr lang="en-US" dirty="0" smtClean="0"/>
              <a:t> </a:t>
            </a:r>
            <a:r>
              <a:rPr lang="en-US" dirty="0" err="1" smtClean="0"/>
              <a:t>tương</a:t>
            </a:r>
            <a:r>
              <a:rPr lang="en-US" dirty="0" smtClean="0"/>
              <a:t> </a:t>
            </a:r>
            <a:r>
              <a:rPr lang="en-US" dirty="0" err="1" smtClean="0"/>
              <a:t>lai</a:t>
            </a:r>
            <a:r>
              <a:rPr lang="en-US" dirty="0" smtClean="0"/>
              <a:t> </a:t>
            </a:r>
            <a:r>
              <a:rPr lang="en-US" dirty="0" err="1" smtClean="0"/>
              <a:t>các</a:t>
            </a:r>
            <a:r>
              <a:rPr lang="en-US" dirty="0" smtClean="0"/>
              <a:t> </a:t>
            </a:r>
            <a:r>
              <a:rPr lang="en-US" dirty="0" err="1" smtClean="0"/>
              <a:t>khoa</a:t>
            </a:r>
            <a:r>
              <a:rPr lang="en-US" dirty="0" smtClean="0"/>
              <a:t> </a:t>
            </a:r>
            <a:r>
              <a:rPr lang="en-US" dirty="0" err="1" smtClean="0"/>
              <a:t>sẽ</a:t>
            </a:r>
            <a:r>
              <a:rPr lang="en-US" dirty="0" smtClean="0"/>
              <a:t> </a:t>
            </a:r>
            <a:r>
              <a:rPr lang="en-US" dirty="0" err="1" smtClean="0"/>
              <a:t>kết</a:t>
            </a:r>
            <a:r>
              <a:rPr lang="en-US" dirty="0" smtClean="0"/>
              <a:t> </a:t>
            </a:r>
            <a:r>
              <a:rPr lang="en-US" dirty="0" err="1" smtClean="0"/>
              <a:t>hợp</a:t>
            </a:r>
            <a:r>
              <a:rPr lang="en-US" dirty="0" smtClean="0"/>
              <a:t> </a:t>
            </a:r>
            <a:r>
              <a:rPr lang="en-US" dirty="0" err="1" smtClean="0"/>
              <a:t>xây</a:t>
            </a:r>
            <a:r>
              <a:rPr lang="en-US" dirty="0" smtClean="0"/>
              <a:t> </a:t>
            </a:r>
            <a:r>
              <a:rPr lang="en-US" dirty="0" err="1" smtClean="0"/>
              <a:t>dựng</a:t>
            </a:r>
            <a:r>
              <a:rPr lang="en-US" dirty="0" smtClean="0"/>
              <a:t> </a:t>
            </a:r>
            <a:r>
              <a:rPr lang="en-US" dirty="0" err="1" smtClean="0"/>
              <a:t>chương</a:t>
            </a:r>
            <a:r>
              <a:rPr lang="en-US" dirty="0" smtClean="0"/>
              <a:t> </a:t>
            </a:r>
            <a:r>
              <a:rPr lang="en-US" dirty="0" err="1" smtClean="0"/>
              <a:t>trình</a:t>
            </a:r>
            <a:r>
              <a:rPr lang="en-US" dirty="0" smtClean="0"/>
              <a:t> </a:t>
            </a:r>
            <a:r>
              <a:rPr lang="en-US" dirty="0" err="1" smtClean="0"/>
              <a:t>đào</a:t>
            </a:r>
            <a:r>
              <a:rPr lang="en-US" dirty="0" smtClean="0"/>
              <a:t> </a:t>
            </a:r>
            <a:r>
              <a:rPr lang="en-US" dirty="0" err="1" smtClean="0"/>
              <a:t>tạo</a:t>
            </a:r>
            <a:r>
              <a:rPr lang="en-US" dirty="0" smtClean="0"/>
              <a:t>, </a:t>
            </a:r>
            <a:r>
              <a:rPr lang="en-US" dirty="0" err="1" smtClean="0"/>
              <a:t>chương</a:t>
            </a:r>
            <a:r>
              <a:rPr lang="en-US" dirty="0" smtClean="0"/>
              <a:t> </a:t>
            </a:r>
            <a:r>
              <a:rPr lang="en-US" dirty="0" err="1" smtClean="0"/>
              <a:t>trình</a:t>
            </a:r>
            <a:r>
              <a:rPr lang="en-US" dirty="0" smtClean="0"/>
              <a:t> chi </a:t>
            </a:r>
            <a:r>
              <a:rPr lang="en-US" dirty="0" err="1" smtClean="0"/>
              <a:t>tiết</a:t>
            </a:r>
            <a:r>
              <a:rPr lang="en-US" dirty="0" smtClean="0"/>
              <a:t>, </a:t>
            </a:r>
            <a:r>
              <a:rPr lang="en-US" dirty="0" err="1" smtClean="0"/>
              <a:t>bài</a:t>
            </a:r>
            <a:r>
              <a:rPr lang="en-US" dirty="0" smtClean="0"/>
              <a:t> </a:t>
            </a:r>
            <a:r>
              <a:rPr lang="en-US" dirty="0" err="1" smtClean="0"/>
              <a:t>giảng</a:t>
            </a:r>
            <a:r>
              <a:rPr lang="en-US" dirty="0" smtClean="0"/>
              <a:t> </a:t>
            </a:r>
            <a:r>
              <a:rPr lang="en-US" dirty="0" err="1" smtClean="0"/>
              <a:t>để</a:t>
            </a:r>
            <a:r>
              <a:rPr lang="en-US" dirty="0" smtClean="0"/>
              <a:t> </a:t>
            </a:r>
            <a:r>
              <a:rPr lang="en-US" dirty="0" err="1" smtClean="0"/>
              <a:t>mở</a:t>
            </a:r>
            <a:r>
              <a:rPr lang="en-US" dirty="0" smtClean="0"/>
              <a:t> </a:t>
            </a:r>
            <a:r>
              <a:rPr lang="en-US" dirty="0" err="1" smtClean="0"/>
              <a:t>một</a:t>
            </a:r>
            <a:r>
              <a:rPr lang="en-US" dirty="0" smtClean="0"/>
              <a:t> </a:t>
            </a:r>
            <a:r>
              <a:rPr lang="en-US" dirty="0" err="1" smtClean="0"/>
              <a:t>ngành</a:t>
            </a:r>
            <a:r>
              <a:rPr lang="en-US" dirty="0" smtClean="0"/>
              <a:t> </a:t>
            </a:r>
            <a:r>
              <a:rPr lang="en-US" dirty="0" err="1" smtClean="0"/>
              <a:t>đáp</a:t>
            </a:r>
            <a:r>
              <a:rPr lang="en-US" dirty="0" smtClean="0"/>
              <a:t> </a:t>
            </a:r>
            <a:r>
              <a:rPr lang="en-US" dirty="0" err="1" smtClean="0"/>
              <a:t>ứng</a:t>
            </a:r>
            <a:r>
              <a:rPr lang="en-US" dirty="0" smtClean="0"/>
              <a:t> </a:t>
            </a:r>
            <a:r>
              <a:rPr lang="en-US" dirty="0" err="1" smtClean="0"/>
              <a:t>nguồn</a:t>
            </a:r>
            <a:r>
              <a:rPr lang="en-US" dirty="0" smtClean="0"/>
              <a:t> </a:t>
            </a:r>
            <a:r>
              <a:rPr lang="en-US" dirty="0" err="1" smtClean="0"/>
              <a:t>nhân</a:t>
            </a:r>
            <a:r>
              <a:rPr lang="en-US" dirty="0" smtClean="0"/>
              <a:t> </a:t>
            </a:r>
            <a:r>
              <a:rPr lang="en-US" dirty="0" err="1" smtClean="0"/>
              <a:t>lực</a:t>
            </a:r>
            <a:r>
              <a:rPr lang="en-US" dirty="0" smtClean="0"/>
              <a:t> </a:t>
            </a:r>
            <a:r>
              <a:rPr lang="en-US" dirty="0" err="1" smtClean="0"/>
              <a:t>chất</a:t>
            </a:r>
            <a:r>
              <a:rPr lang="en-US" dirty="0" smtClean="0"/>
              <a:t> </a:t>
            </a:r>
            <a:r>
              <a:rPr lang="en-US" dirty="0" err="1" smtClean="0"/>
              <a:t>lượng</a:t>
            </a:r>
            <a:r>
              <a:rPr lang="en-US" dirty="0" smtClean="0"/>
              <a:t> </a:t>
            </a:r>
            <a:r>
              <a:rPr lang="en-US" dirty="0" err="1" smtClean="0"/>
              <a:t>cao</a:t>
            </a:r>
            <a:endParaRPr lang="en-US" dirty="0" smtClean="0"/>
          </a:p>
          <a:p>
            <a:pPr algn="just"/>
            <a:r>
              <a:rPr lang="en-US" dirty="0" err="1" smtClean="0"/>
              <a:t>Bên</a:t>
            </a:r>
            <a:r>
              <a:rPr lang="en-US" dirty="0" smtClean="0"/>
              <a:t> </a:t>
            </a:r>
            <a:r>
              <a:rPr lang="en-US" dirty="0" err="1" smtClean="0"/>
              <a:t>cạnh</a:t>
            </a:r>
            <a:r>
              <a:rPr lang="en-US" dirty="0" smtClean="0"/>
              <a:t> </a:t>
            </a:r>
            <a:r>
              <a:rPr lang="en-US" dirty="0" err="1" smtClean="0"/>
              <a:t>đó</a:t>
            </a:r>
            <a:r>
              <a:rPr lang="en-US" dirty="0" smtClean="0"/>
              <a:t> </a:t>
            </a:r>
            <a:r>
              <a:rPr lang="en-US" dirty="0" err="1" smtClean="0"/>
              <a:t>giáo</a:t>
            </a:r>
            <a:r>
              <a:rPr lang="en-US" dirty="0" smtClean="0"/>
              <a:t> </a:t>
            </a:r>
            <a:r>
              <a:rPr lang="en-US" dirty="0" err="1" smtClean="0"/>
              <a:t>viên</a:t>
            </a:r>
            <a:r>
              <a:rPr lang="en-US" dirty="0" smtClean="0"/>
              <a:t> </a:t>
            </a:r>
            <a:r>
              <a:rPr lang="en-US" dirty="0" err="1" smtClean="0"/>
              <a:t>cũng</a:t>
            </a:r>
            <a:r>
              <a:rPr lang="en-US" dirty="0" smtClean="0"/>
              <a:t> </a:t>
            </a:r>
            <a:r>
              <a:rPr lang="en-US" dirty="0" err="1" smtClean="0"/>
              <a:t>phải</a:t>
            </a:r>
            <a:r>
              <a:rPr lang="en-US" dirty="0" smtClean="0"/>
              <a:t> </a:t>
            </a:r>
            <a:r>
              <a:rPr lang="en-US" dirty="0" err="1" smtClean="0"/>
              <a:t>cập</a:t>
            </a:r>
            <a:r>
              <a:rPr lang="en-US" dirty="0" smtClean="0"/>
              <a:t> </a:t>
            </a:r>
            <a:r>
              <a:rPr lang="en-US" dirty="0" err="1" smtClean="0"/>
              <a:t>nhật</a:t>
            </a:r>
            <a:r>
              <a:rPr lang="en-US" dirty="0" smtClean="0"/>
              <a:t> </a:t>
            </a:r>
            <a:r>
              <a:rPr lang="en-US" dirty="0" err="1" smtClean="0"/>
              <a:t>kiến</a:t>
            </a:r>
            <a:r>
              <a:rPr lang="en-US" dirty="0" smtClean="0"/>
              <a:t> </a:t>
            </a:r>
            <a:r>
              <a:rPr lang="en-US" dirty="0" err="1" smtClean="0"/>
              <a:t>thức</a:t>
            </a:r>
            <a:r>
              <a:rPr lang="en-US" dirty="0" smtClean="0"/>
              <a:t> </a:t>
            </a:r>
            <a:r>
              <a:rPr lang="en-US" dirty="0" err="1" smtClean="0"/>
              <a:t>mới</a:t>
            </a:r>
            <a:r>
              <a:rPr lang="en-US" dirty="0" smtClean="0"/>
              <a:t>, </a:t>
            </a:r>
            <a:r>
              <a:rPr lang="en-US" dirty="0" err="1" smtClean="0"/>
              <a:t>giáo</a:t>
            </a:r>
            <a:r>
              <a:rPr lang="en-US" dirty="0" smtClean="0"/>
              <a:t> </a:t>
            </a:r>
            <a:r>
              <a:rPr lang="en-US" dirty="0" err="1" smtClean="0"/>
              <a:t>viên</a:t>
            </a:r>
            <a:r>
              <a:rPr lang="en-US" dirty="0" smtClean="0"/>
              <a:t> </a:t>
            </a:r>
            <a:r>
              <a:rPr lang="en-US" dirty="0" err="1" smtClean="0"/>
              <a:t>khoa</a:t>
            </a:r>
            <a:r>
              <a:rPr lang="en-US" dirty="0" smtClean="0"/>
              <a:t> </a:t>
            </a:r>
            <a:r>
              <a:rPr lang="en-US" dirty="0" err="1" smtClean="0"/>
              <a:t>công</a:t>
            </a:r>
            <a:r>
              <a:rPr lang="en-US" dirty="0" smtClean="0"/>
              <a:t> </a:t>
            </a:r>
            <a:r>
              <a:rPr lang="en-US" dirty="0" err="1" smtClean="0"/>
              <a:t>nghệ</a:t>
            </a:r>
            <a:r>
              <a:rPr lang="en-US" dirty="0" smtClean="0"/>
              <a:t> </a:t>
            </a:r>
            <a:r>
              <a:rPr lang="en-US" dirty="0" err="1" smtClean="0"/>
              <a:t>thông</a:t>
            </a:r>
            <a:r>
              <a:rPr lang="en-US" dirty="0" smtClean="0"/>
              <a:t> tin </a:t>
            </a:r>
            <a:r>
              <a:rPr lang="en-US" dirty="0" err="1" smtClean="0"/>
              <a:t>hiểu</a:t>
            </a:r>
            <a:r>
              <a:rPr lang="en-US" dirty="0" smtClean="0"/>
              <a:t> </a:t>
            </a:r>
            <a:r>
              <a:rPr lang="en-US" dirty="0" err="1" smtClean="0"/>
              <a:t>biết</a:t>
            </a:r>
            <a:r>
              <a:rPr lang="en-US" dirty="0" smtClean="0"/>
              <a:t> </a:t>
            </a:r>
            <a:r>
              <a:rPr lang="en-US" dirty="0" err="1" smtClean="0"/>
              <a:t>nguyên</a:t>
            </a:r>
            <a:r>
              <a:rPr lang="en-US" dirty="0" smtClean="0"/>
              <a:t> </a:t>
            </a:r>
            <a:r>
              <a:rPr lang="en-US" dirty="0" err="1" smtClean="0"/>
              <a:t>lý</a:t>
            </a:r>
            <a:r>
              <a:rPr lang="en-US" dirty="0" smtClean="0"/>
              <a:t> </a:t>
            </a:r>
            <a:r>
              <a:rPr lang="en-US" dirty="0" err="1" smtClean="0"/>
              <a:t>hoạt</a:t>
            </a:r>
            <a:r>
              <a:rPr lang="en-US" dirty="0" smtClean="0"/>
              <a:t> </a:t>
            </a:r>
            <a:r>
              <a:rPr lang="en-US" dirty="0" err="1" smtClean="0"/>
              <a:t>động</a:t>
            </a:r>
            <a:r>
              <a:rPr lang="en-US" dirty="0" smtClean="0"/>
              <a:t> </a:t>
            </a:r>
            <a:r>
              <a:rPr lang="en-US" dirty="0" err="1" smtClean="0"/>
              <a:t>của</a:t>
            </a:r>
            <a:r>
              <a:rPr lang="en-US" dirty="0" smtClean="0"/>
              <a:t> </a:t>
            </a:r>
            <a:r>
              <a:rPr lang="en-US" dirty="0" err="1" smtClean="0"/>
              <a:t>các</a:t>
            </a:r>
            <a:r>
              <a:rPr lang="en-US" dirty="0" smtClean="0"/>
              <a:t> </a:t>
            </a:r>
            <a:r>
              <a:rPr lang="en-US" dirty="0" err="1" smtClean="0"/>
              <a:t>thiết</a:t>
            </a:r>
            <a:r>
              <a:rPr lang="en-US" dirty="0" smtClean="0"/>
              <a:t> </a:t>
            </a:r>
            <a:r>
              <a:rPr lang="en-US" dirty="0" err="1" smtClean="0"/>
              <a:t>bị</a:t>
            </a:r>
            <a:r>
              <a:rPr lang="en-US" dirty="0" smtClean="0"/>
              <a:t> </a:t>
            </a:r>
            <a:r>
              <a:rPr lang="en-US" dirty="0" err="1" smtClean="0"/>
              <a:t>các</a:t>
            </a:r>
            <a:r>
              <a:rPr lang="en-US" dirty="0" smtClean="0"/>
              <a:t> </a:t>
            </a:r>
            <a:r>
              <a:rPr lang="en-US" dirty="0" err="1" smtClean="0"/>
              <a:t>nghề</a:t>
            </a:r>
            <a:r>
              <a:rPr lang="en-US" dirty="0" smtClean="0"/>
              <a:t> </a:t>
            </a:r>
            <a:r>
              <a:rPr lang="en-US" dirty="0" err="1" smtClean="0"/>
              <a:t>liên</a:t>
            </a:r>
            <a:r>
              <a:rPr lang="en-US" dirty="0" smtClean="0"/>
              <a:t> </a:t>
            </a:r>
            <a:r>
              <a:rPr lang="en-US" dirty="0" err="1" smtClean="0"/>
              <a:t>quan</a:t>
            </a:r>
            <a:r>
              <a:rPr lang="en-US" dirty="0" smtClean="0"/>
              <a:t>, </a:t>
            </a:r>
            <a:r>
              <a:rPr lang="en-US" dirty="0" err="1" smtClean="0"/>
              <a:t>giáo</a:t>
            </a:r>
            <a:r>
              <a:rPr lang="en-US" dirty="0" smtClean="0"/>
              <a:t> </a:t>
            </a:r>
            <a:r>
              <a:rPr lang="en-US" dirty="0" err="1" smtClean="0"/>
              <a:t>viên</a:t>
            </a:r>
            <a:r>
              <a:rPr lang="en-US" dirty="0" smtClean="0"/>
              <a:t> </a:t>
            </a:r>
            <a:r>
              <a:rPr lang="en-US" dirty="0" err="1" smtClean="0"/>
              <a:t>khoa</a:t>
            </a:r>
            <a:r>
              <a:rPr lang="en-US" dirty="0" smtClean="0"/>
              <a:t> </a:t>
            </a:r>
            <a:r>
              <a:rPr lang="en-US" dirty="0" err="1" smtClean="0"/>
              <a:t>điện</a:t>
            </a:r>
            <a:r>
              <a:rPr lang="en-US" dirty="0" smtClean="0"/>
              <a:t>, </a:t>
            </a:r>
            <a:r>
              <a:rPr lang="en-US" dirty="0" err="1" smtClean="0"/>
              <a:t>khoa</a:t>
            </a:r>
            <a:r>
              <a:rPr lang="en-US" dirty="0" smtClean="0"/>
              <a:t> </a:t>
            </a:r>
            <a:r>
              <a:rPr lang="en-US" dirty="0" err="1" smtClean="0"/>
              <a:t>cơ</a:t>
            </a:r>
            <a:r>
              <a:rPr lang="en-US" dirty="0" smtClean="0"/>
              <a:t> </a:t>
            </a:r>
            <a:r>
              <a:rPr lang="en-US" dirty="0" err="1" smtClean="0"/>
              <a:t>khí</a:t>
            </a:r>
            <a:r>
              <a:rPr lang="en-US" dirty="0" smtClean="0"/>
              <a:t> </a:t>
            </a:r>
            <a:r>
              <a:rPr lang="en-US" dirty="0" err="1" smtClean="0"/>
              <a:t>phải</a:t>
            </a:r>
            <a:r>
              <a:rPr lang="en-US" dirty="0" smtClean="0"/>
              <a:t> </a:t>
            </a:r>
            <a:r>
              <a:rPr lang="en-US" dirty="0" err="1" smtClean="0"/>
              <a:t>nghiên</a:t>
            </a:r>
            <a:r>
              <a:rPr lang="en-US" dirty="0" smtClean="0"/>
              <a:t> </a:t>
            </a:r>
            <a:r>
              <a:rPr lang="en-US" dirty="0" err="1" smtClean="0"/>
              <a:t>cứu</a:t>
            </a:r>
            <a:r>
              <a:rPr lang="en-US" dirty="0" smtClean="0"/>
              <a:t> </a:t>
            </a:r>
            <a:r>
              <a:rPr lang="en-US" dirty="0" err="1" smtClean="0"/>
              <a:t>công</a:t>
            </a:r>
            <a:r>
              <a:rPr lang="en-US" dirty="0" smtClean="0"/>
              <a:t> </a:t>
            </a:r>
            <a:r>
              <a:rPr lang="en-US" dirty="0" err="1" smtClean="0"/>
              <a:t>nghệ</a:t>
            </a:r>
            <a:r>
              <a:rPr lang="en-US" dirty="0" smtClean="0"/>
              <a:t> </a:t>
            </a:r>
            <a:r>
              <a:rPr lang="en-US" dirty="0" err="1" smtClean="0"/>
              <a:t>thông</a:t>
            </a:r>
            <a:r>
              <a:rPr lang="en-US" dirty="0" smtClean="0"/>
              <a:t> tin, </a:t>
            </a:r>
            <a:r>
              <a:rPr lang="en-US" dirty="0" err="1" smtClean="0"/>
              <a:t>công</a:t>
            </a:r>
            <a:r>
              <a:rPr lang="en-US" dirty="0" smtClean="0"/>
              <a:t> </a:t>
            </a:r>
            <a:r>
              <a:rPr lang="en-US" dirty="0" err="1" smtClean="0"/>
              <a:t>nghệ</a:t>
            </a:r>
            <a:r>
              <a:rPr lang="en-US" dirty="0" smtClean="0"/>
              <a:t> </a:t>
            </a:r>
            <a:r>
              <a:rPr lang="en-US" dirty="0" err="1" smtClean="0"/>
              <a:t>phần</a:t>
            </a:r>
            <a:r>
              <a:rPr lang="en-US" dirty="0" smtClean="0"/>
              <a:t> </a:t>
            </a:r>
            <a:r>
              <a:rPr lang="en-US" dirty="0" err="1" smtClean="0"/>
              <a:t>mềm</a:t>
            </a:r>
            <a:endParaRPr lang="en-US" dirty="0"/>
          </a:p>
        </p:txBody>
      </p:sp>
      <p:sp>
        <p:nvSpPr>
          <p:cNvPr id="4" name="Slide Number Placeholder 3"/>
          <p:cNvSpPr>
            <a:spLocks noGrp="1"/>
          </p:cNvSpPr>
          <p:nvPr>
            <p:ph type="sldNum" sz="quarter" idx="12"/>
          </p:nvPr>
        </p:nvSpPr>
        <p:spPr/>
        <p:txBody>
          <a:bodyPr/>
          <a:lstStyle/>
          <a:p>
            <a:fld id="{683DDCEB-4808-4ADB-B861-E6146B681F87}" type="slidenum">
              <a:rPr lang="en-US" smtClean="0"/>
              <a:pPr/>
              <a:t>20</a:t>
            </a:fld>
            <a:endParaRPr lang="en-US"/>
          </a:p>
        </p:txBody>
      </p:sp>
    </p:spTree>
    <p:extLst>
      <p:ext uri="{BB962C8B-B14F-4D97-AF65-F5344CB8AC3E}">
        <p14:creationId xmlns:p14="http://schemas.microsoft.com/office/powerpoint/2010/main" val="126777708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KẾT LUẬN</a:t>
            </a:r>
          </a:p>
        </p:txBody>
      </p:sp>
      <p:sp>
        <p:nvSpPr>
          <p:cNvPr id="3" name="Content Placeholder 2"/>
          <p:cNvSpPr>
            <a:spLocks noGrp="1"/>
          </p:cNvSpPr>
          <p:nvPr>
            <p:ph idx="1"/>
          </p:nvPr>
        </p:nvSpPr>
        <p:spPr/>
        <p:txBody>
          <a:bodyPr/>
          <a:lstStyle/>
          <a:p>
            <a:pPr algn="just"/>
            <a:r>
              <a:rPr lang="en-US" dirty="0"/>
              <a:t>Cuộc cách mạng công nghiệp 4.0 đang từng ngày, từng giờ tác động đến mọi mặt của đời sống xã hội. Do đó, Trường TC kinh tế kỹ thuật quận 12 nói riêng và các cơ sở đào tạo nghề nói chung phải có sự thay đổi nhận thức đối với việc đổi mới công tác đào tạo nguồn nhân lực đáp ứng yêu cầu của xã hội. </a:t>
            </a:r>
          </a:p>
        </p:txBody>
      </p:sp>
      <p:sp>
        <p:nvSpPr>
          <p:cNvPr id="4" name="Slide Number Placeholder 3"/>
          <p:cNvSpPr>
            <a:spLocks noGrp="1"/>
          </p:cNvSpPr>
          <p:nvPr>
            <p:ph type="sldNum" sz="quarter" idx="12"/>
          </p:nvPr>
        </p:nvSpPr>
        <p:spPr/>
        <p:txBody>
          <a:bodyPr/>
          <a:lstStyle/>
          <a:p>
            <a:fld id="{683DDCEB-4808-4ADB-B861-E6146B681F87}" type="slidenum">
              <a:rPr lang="en-US" smtClean="0"/>
              <a:pPr/>
              <a:t>21</a:t>
            </a:fld>
            <a:endParaRPr lang="en-US"/>
          </a:p>
        </p:txBody>
      </p:sp>
    </p:spTree>
    <p:extLst>
      <p:ext uri="{BB962C8B-B14F-4D97-AF65-F5344CB8AC3E}">
        <p14:creationId xmlns:p14="http://schemas.microsoft.com/office/powerpoint/2010/main" val="143599751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209800"/>
            <a:ext cx="8013192" cy="1636776"/>
          </a:xfrm>
        </p:spPr>
        <p:txBody>
          <a:bodyPr/>
          <a:lstStyle/>
          <a:p>
            <a:pPr algn="ctr"/>
            <a:r>
              <a:rPr lang="en-US" smtClean="0"/>
              <a:t>CẢM ƠN ĐÃ THEO DÕI</a:t>
            </a:r>
            <a:endParaRPr lang="en-US"/>
          </a:p>
        </p:txBody>
      </p:sp>
      <p:sp>
        <p:nvSpPr>
          <p:cNvPr id="4" name="Slide Number Placeholder 3"/>
          <p:cNvSpPr>
            <a:spLocks noGrp="1"/>
          </p:cNvSpPr>
          <p:nvPr>
            <p:ph type="sldNum" sz="quarter" idx="12"/>
          </p:nvPr>
        </p:nvSpPr>
        <p:spPr/>
        <p:txBody>
          <a:bodyPr/>
          <a:lstStyle/>
          <a:p>
            <a:fld id="{683DDCEB-4808-4ADB-B861-E6146B681F87}" type="slidenum">
              <a:rPr lang="en-US" smtClean="0"/>
              <a:pPr/>
              <a:t>22</a:t>
            </a:fld>
            <a:endParaRPr lang="en-US"/>
          </a:p>
        </p:txBody>
      </p:sp>
    </p:spTree>
    <p:extLst>
      <p:ext uri="{BB962C8B-B14F-4D97-AF65-F5344CB8AC3E}">
        <p14:creationId xmlns:p14="http://schemas.microsoft.com/office/powerpoint/2010/main" val="125212373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THỰC TRẠNG </a:t>
            </a:r>
            <a:r>
              <a:rPr lang="en-US" dirty="0" smtClean="0"/>
              <a:t>TẠI TR</a:t>
            </a:r>
            <a:r>
              <a:rPr lang="vi-VN" dirty="0" smtClean="0"/>
              <a:t>ƯỜ</a:t>
            </a:r>
            <a:r>
              <a:rPr lang="en-US" dirty="0" smtClean="0"/>
              <a:t>NG</a:t>
            </a:r>
            <a:endParaRPr lang="en-US" dirty="0"/>
          </a:p>
        </p:txBody>
      </p:sp>
      <p:sp>
        <p:nvSpPr>
          <p:cNvPr id="3" name="Content Placeholder 2"/>
          <p:cNvSpPr>
            <a:spLocks noGrp="1"/>
          </p:cNvSpPr>
          <p:nvPr>
            <p:ph idx="1"/>
          </p:nvPr>
        </p:nvSpPr>
        <p:spPr/>
        <p:txBody>
          <a:bodyPr/>
          <a:lstStyle/>
          <a:p>
            <a:pPr algn="just"/>
            <a:r>
              <a:rPr lang="en-US" dirty="0"/>
              <a:t>Trường Trung cấp kinh tế kỹ thuật Quận 12 hiện đang đào </a:t>
            </a:r>
            <a:r>
              <a:rPr lang="en-US" dirty="0" err="1"/>
              <a:t>tạo</a:t>
            </a:r>
            <a:r>
              <a:rPr lang="en-US" dirty="0"/>
              <a:t> </a:t>
            </a:r>
            <a:r>
              <a:rPr lang="en-US" dirty="0" smtClean="0"/>
              <a:t>8 </a:t>
            </a:r>
            <a:r>
              <a:rPr lang="en-US" dirty="0"/>
              <a:t>ngành nghề: kế toán doanh nghiệp, tài chính ngân hàng, điện công nghiệp và dân dụng, công nghệ kỹ thuật nhiệt, bảo trì và sửa chữa ô tô, hướng dẫn du lịch, nghiệp vụ nhà hàng </a:t>
            </a:r>
            <a:r>
              <a:rPr lang="en-US" dirty="0" err="1"/>
              <a:t>khách</a:t>
            </a:r>
            <a:r>
              <a:rPr lang="en-US" dirty="0"/>
              <a:t> </a:t>
            </a:r>
            <a:r>
              <a:rPr lang="en-US" dirty="0" err="1" smtClean="0"/>
              <a:t>sạn</a:t>
            </a:r>
            <a:r>
              <a:rPr lang="en-US" dirty="0" smtClean="0"/>
              <a:t>, </a:t>
            </a:r>
            <a:r>
              <a:rPr lang="en-US" dirty="0" err="1" smtClean="0"/>
              <a:t>tiếng</a:t>
            </a:r>
            <a:r>
              <a:rPr lang="en-US" dirty="0" smtClean="0"/>
              <a:t> </a:t>
            </a:r>
            <a:r>
              <a:rPr lang="en-US" dirty="0" err="1" smtClean="0"/>
              <a:t>Hàn</a:t>
            </a:r>
            <a:r>
              <a:rPr lang="en-US" dirty="0" smtClean="0"/>
              <a:t> </a:t>
            </a:r>
            <a:r>
              <a:rPr lang="en-US" dirty="0" err="1" smtClean="0"/>
              <a:t>Quốc</a:t>
            </a:r>
            <a:r>
              <a:rPr lang="en-US" dirty="0" smtClean="0"/>
              <a:t>, </a:t>
            </a:r>
            <a:r>
              <a:rPr lang="en-US" dirty="0"/>
              <a:t>thiết kế và quản lý website.</a:t>
            </a:r>
          </a:p>
        </p:txBody>
      </p:sp>
      <p:sp>
        <p:nvSpPr>
          <p:cNvPr id="4" name="Slide Number Placeholder 3"/>
          <p:cNvSpPr>
            <a:spLocks noGrp="1"/>
          </p:cNvSpPr>
          <p:nvPr>
            <p:ph type="sldNum" sz="quarter" idx="12"/>
          </p:nvPr>
        </p:nvSpPr>
        <p:spPr/>
        <p:txBody>
          <a:bodyPr/>
          <a:lstStyle/>
          <a:p>
            <a:fld id="{683DDCEB-4808-4ADB-B861-E6146B681F87}" type="slidenum">
              <a:rPr lang="en-US" smtClean="0"/>
              <a:pPr/>
              <a:t>3</a:t>
            </a:fld>
            <a:endParaRPr lang="en-US"/>
          </a:p>
        </p:txBody>
      </p:sp>
    </p:spTree>
    <p:extLst>
      <p:ext uri="{BB962C8B-B14F-4D97-AF65-F5344CB8AC3E}">
        <p14:creationId xmlns:p14="http://schemas.microsoft.com/office/powerpoint/2010/main" val="12517994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THỰC TRẠNG </a:t>
            </a:r>
            <a:r>
              <a:rPr lang="en-US" dirty="0" smtClean="0"/>
              <a:t>TẠI TR</a:t>
            </a:r>
            <a:r>
              <a:rPr lang="vi-VN" dirty="0" smtClean="0"/>
              <a:t>ƯỜ</a:t>
            </a:r>
            <a:r>
              <a:rPr lang="en-US" dirty="0" smtClean="0"/>
              <a:t>NG</a:t>
            </a:r>
            <a:endParaRPr lang="en-US" dirty="0"/>
          </a:p>
        </p:txBody>
      </p:sp>
      <p:sp>
        <p:nvSpPr>
          <p:cNvPr id="3" name="Content Placeholder 2"/>
          <p:cNvSpPr>
            <a:spLocks noGrp="1"/>
          </p:cNvSpPr>
          <p:nvPr>
            <p:ph idx="1"/>
          </p:nvPr>
        </p:nvSpPr>
        <p:spPr/>
        <p:txBody>
          <a:bodyPr/>
          <a:lstStyle/>
          <a:p>
            <a:pPr algn="just"/>
            <a:r>
              <a:rPr lang="en-US" dirty="0"/>
              <a:t>Để theo kịp sự phát triển của công nghiệp 4.0, khoa công nghệ thông tin kết hợp với khoa điện công nghiệp và khoa cơ khí động lực để bước đầu tạo ra những ứng dụng nhằm đáp ứng nhu cầu liên ngành, cũng là những sản phẩm giúp cho các em học sinh dần nhìn ra con đường đi phía trước: Ứng dụng công nghệ vào trong điều khiển sản phẩm. </a:t>
            </a:r>
          </a:p>
        </p:txBody>
      </p:sp>
      <p:sp>
        <p:nvSpPr>
          <p:cNvPr id="4" name="Slide Number Placeholder 3"/>
          <p:cNvSpPr>
            <a:spLocks noGrp="1"/>
          </p:cNvSpPr>
          <p:nvPr>
            <p:ph type="sldNum" sz="quarter" idx="12"/>
          </p:nvPr>
        </p:nvSpPr>
        <p:spPr/>
        <p:txBody>
          <a:bodyPr/>
          <a:lstStyle/>
          <a:p>
            <a:fld id="{683DDCEB-4808-4ADB-B861-E6146B681F87}" type="slidenum">
              <a:rPr lang="en-US" smtClean="0"/>
              <a:pPr/>
              <a:t>4</a:t>
            </a:fld>
            <a:endParaRPr lang="en-US"/>
          </a:p>
        </p:txBody>
      </p:sp>
    </p:spTree>
    <p:extLst>
      <p:ext uri="{BB962C8B-B14F-4D97-AF65-F5344CB8AC3E}">
        <p14:creationId xmlns:p14="http://schemas.microsoft.com/office/powerpoint/2010/main" val="20536494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000" dirty="0"/>
              <a:t>ỨNG DỤNG BLUETOOTH TRONG </a:t>
            </a:r>
            <a:r>
              <a:rPr lang="en-US" sz="3000" dirty="0" smtClean="0"/>
              <a:t>CUỘC SỐNG</a:t>
            </a:r>
            <a:endParaRPr lang="en-US" sz="3000" dirty="0"/>
          </a:p>
        </p:txBody>
      </p:sp>
      <p:sp>
        <p:nvSpPr>
          <p:cNvPr id="3" name="Content Placeholder 2"/>
          <p:cNvSpPr>
            <a:spLocks noGrp="1"/>
          </p:cNvSpPr>
          <p:nvPr>
            <p:ph idx="1"/>
          </p:nvPr>
        </p:nvSpPr>
        <p:spPr/>
        <p:txBody>
          <a:bodyPr/>
          <a:lstStyle/>
          <a:p>
            <a:pPr algn="just"/>
            <a:r>
              <a:rPr lang="en-US" dirty="0"/>
              <a:t>“ Điều khiển thiết bị điện bằng bluetooth qua thiết bị di động Android”. Ứng dụng này sử dụng triệt để smartphone – một thiết bị mà hiện nay hầu như ai cũng có để điều khiển các thiết bị gia dụng trong gia đình từ bóng đèn phát sáng, đóng mở máy lạnh, tủ lạnh, quạt máy đến những ý tưởng to hơn như cửa ra vào, xe hơi. </a:t>
            </a:r>
          </a:p>
        </p:txBody>
      </p:sp>
      <p:sp>
        <p:nvSpPr>
          <p:cNvPr id="4" name="Slide Number Placeholder 3"/>
          <p:cNvSpPr>
            <a:spLocks noGrp="1"/>
          </p:cNvSpPr>
          <p:nvPr>
            <p:ph type="sldNum" sz="quarter" idx="12"/>
          </p:nvPr>
        </p:nvSpPr>
        <p:spPr/>
        <p:txBody>
          <a:bodyPr/>
          <a:lstStyle/>
          <a:p>
            <a:fld id="{683DDCEB-4808-4ADB-B861-E6146B681F87}" type="slidenum">
              <a:rPr lang="en-US" smtClean="0"/>
              <a:pPr/>
              <a:t>5</a:t>
            </a:fld>
            <a:endParaRPr lang="en-US"/>
          </a:p>
        </p:txBody>
      </p:sp>
    </p:spTree>
    <p:extLst>
      <p:ext uri="{BB962C8B-B14F-4D97-AF65-F5344CB8AC3E}">
        <p14:creationId xmlns:p14="http://schemas.microsoft.com/office/powerpoint/2010/main" val="2072761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CÁCH MẠNG CÔNG NGHIỆP 4.0</a:t>
            </a:r>
            <a:endParaRPr lang="en-US"/>
          </a:p>
        </p:txBody>
      </p:sp>
      <p:sp>
        <p:nvSpPr>
          <p:cNvPr id="3" name="Content Placeholder 2"/>
          <p:cNvSpPr>
            <a:spLocks noGrp="1"/>
          </p:cNvSpPr>
          <p:nvPr>
            <p:ph idx="1"/>
          </p:nvPr>
        </p:nvSpPr>
        <p:spPr/>
        <p:txBody>
          <a:bodyPr/>
          <a:lstStyle/>
          <a:p>
            <a:pPr algn="just"/>
            <a:r>
              <a:rPr lang="en-US" dirty="0" smtClean="0"/>
              <a:t>Là </a:t>
            </a:r>
            <a:r>
              <a:rPr lang="en-US" dirty="0"/>
              <a:t>sự kết hợp của công nghệ trong các lĩnh vực vật lý, số hóa và sinh </a:t>
            </a:r>
            <a:r>
              <a:rPr lang="en-US" dirty="0" smtClean="0"/>
              <a:t>học.</a:t>
            </a:r>
          </a:p>
          <a:p>
            <a:pPr algn="just"/>
            <a:r>
              <a:rPr lang="en-US" dirty="0"/>
              <a:t>Lĩnh vực ảnh hưởng: Công nghệ sinh học, Kỹ thuật số và Vật </a:t>
            </a:r>
            <a:r>
              <a:rPr lang="en-US" dirty="0" smtClean="0"/>
              <a:t>lý (chủ yếu là Điện tử và Viễn thông).</a:t>
            </a:r>
          </a:p>
          <a:p>
            <a:pPr algn="just"/>
            <a:r>
              <a:rPr lang="en-US" dirty="0"/>
              <a:t>Kỹ thuật số: Trí tuệ nhân tạo (AI), </a:t>
            </a:r>
            <a:r>
              <a:rPr lang="en-US" dirty="0" smtClean="0"/>
              <a:t>Internet vạn vật </a:t>
            </a:r>
            <a:r>
              <a:rPr lang="en-US" dirty="0"/>
              <a:t>- Internet of Things (IoT) và dữ liệu lớn (Big Data).</a:t>
            </a:r>
          </a:p>
        </p:txBody>
      </p:sp>
      <p:sp>
        <p:nvSpPr>
          <p:cNvPr id="4" name="Slide Number Placeholder 3"/>
          <p:cNvSpPr>
            <a:spLocks noGrp="1"/>
          </p:cNvSpPr>
          <p:nvPr>
            <p:ph type="sldNum" sz="quarter" idx="12"/>
          </p:nvPr>
        </p:nvSpPr>
        <p:spPr/>
        <p:txBody>
          <a:bodyPr/>
          <a:lstStyle/>
          <a:p>
            <a:fld id="{683DDCEB-4808-4ADB-B861-E6146B681F87}" type="slidenum">
              <a:rPr lang="en-US" smtClean="0"/>
              <a:pPr/>
              <a:t>6</a:t>
            </a:fld>
            <a:endParaRPr lang="en-US"/>
          </a:p>
        </p:txBody>
      </p:sp>
    </p:spTree>
    <p:extLst>
      <p:ext uri="{BB962C8B-B14F-4D97-AF65-F5344CB8AC3E}">
        <p14:creationId xmlns:p14="http://schemas.microsoft.com/office/powerpoint/2010/main" val="11238446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CÁCH MẠNG CÔNG NGHIỆP 4.0</a:t>
            </a:r>
            <a:endParaRPr lang="en-US"/>
          </a:p>
        </p:txBody>
      </p:sp>
      <p:sp>
        <p:nvSpPr>
          <p:cNvPr id="3" name="Content Placeholder 2"/>
          <p:cNvSpPr>
            <a:spLocks noGrp="1"/>
          </p:cNvSpPr>
          <p:nvPr>
            <p:ph idx="1"/>
          </p:nvPr>
        </p:nvSpPr>
        <p:spPr/>
        <p:txBody>
          <a:bodyPr/>
          <a:lstStyle/>
          <a:p>
            <a:pPr marL="118872" indent="0" algn="just">
              <a:buNone/>
            </a:pPr>
            <a:r>
              <a:rPr lang="en-US" dirty="0"/>
              <a:t>Được </a:t>
            </a:r>
            <a:r>
              <a:rPr lang="en-US" dirty="0" smtClean="0"/>
              <a:t>sự </a:t>
            </a:r>
            <a:r>
              <a:rPr lang="en-US" dirty="0"/>
              <a:t>hỗ trợ liên kết từ khoa </a:t>
            </a:r>
            <a:r>
              <a:rPr lang="en-US" dirty="0" err="1"/>
              <a:t>Điện</a:t>
            </a:r>
            <a:r>
              <a:rPr lang="en-US" dirty="0"/>
              <a:t> </a:t>
            </a:r>
            <a:r>
              <a:rPr lang="en-US" dirty="0" err="1" smtClean="0"/>
              <a:t>về</a:t>
            </a:r>
            <a:r>
              <a:rPr lang="en-US" dirty="0" smtClean="0"/>
              <a:t> </a:t>
            </a:r>
            <a:r>
              <a:rPr lang="en-US" dirty="0"/>
              <a:t>lắp mạch và dụng cụ, cùng sự nghiên cứu viết lập trình của các thành viên trong khoa, sản phẩm đã được hoàn thiện trong gia đoạn thử nghiệm với việc điều khiển tắt mở bóng đèn điện, đèn led để điều chỉnh ánh sáng trong phạm vi nhỏ.</a:t>
            </a:r>
          </a:p>
        </p:txBody>
      </p:sp>
      <p:sp>
        <p:nvSpPr>
          <p:cNvPr id="4" name="Slide Number Placeholder 3"/>
          <p:cNvSpPr>
            <a:spLocks noGrp="1"/>
          </p:cNvSpPr>
          <p:nvPr>
            <p:ph type="sldNum" sz="quarter" idx="12"/>
          </p:nvPr>
        </p:nvSpPr>
        <p:spPr/>
        <p:txBody>
          <a:bodyPr/>
          <a:lstStyle/>
          <a:p>
            <a:fld id="{683DDCEB-4808-4ADB-B861-E6146B681F87}" type="slidenum">
              <a:rPr lang="en-US" smtClean="0"/>
              <a:pPr/>
              <a:t>7</a:t>
            </a:fld>
            <a:endParaRPr lang="en-US"/>
          </a:p>
        </p:txBody>
      </p:sp>
    </p:spTree>
    <p:extLst>
      <p:ext uri="{BB962C8B-B14F-4D97-AF65-F5344CB8AC3E}">
        <p14:creationId xmlns:p14="http://schemas.microsoft.com/office/powerpoint/2010/main" val="8517926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t>GIỚI THIỆU MỘT ỨNG DỤNG </a:t>
            </a:r>
            <a:r>
              <a:rPr lang="en-US" smtClean="0"/>
              <a:t>IoT</a:t>
            </a:r>
            <a:endParaRPr lang="en-US"/>
          </a:p>
        </p:txBody>
      </p:sp>
      <p:sp>
        <p:nvSpPr>
          <p:cNvPr id="3" name="Content Placeholder 2"/>
          <p:cNvSpPr>
            <a:spLocks noGrp="1"/>
          </p:cNvSpPr>
          <p:nvPr>
            <p:ph idx="1"/>
          </p:nvPr>
        </p:nvSpPr>
        <p:spPr/>
        <p:txBody>
          <a:bodyPr/>
          <a:lstStyle/>
          <a:p>
            <a:r>
              <a:rPr lang="en-US" smtClean="0"/>
              <a:t>Tên ứng dụng: </a:t>
            </a:r>
            <a:r>
              <a:rPr lang="en-US" b="1" i="1" smtClean="0"/>
              <a:t>Điều khiển thiết bị điện bằng bluetooth qua thiết bị di động Android</a:t>
            </a:r>
            <a:r>
              <a:rPr lang="en-US" smtClean="0"/>
              <a:t>.</a:t>
            </a:r>
          </a:p>
          <a:p>
            <a:r>
              <a:rPr lang="en-US" smtClean="0"/>
              <a:t>Bluetooth: chuẩn kết nối không dây băng tần 2.4 Ggz để kết nối các thiết bị.</a:t>
            </a:r>
          </a:p>
          <a:p>
            <a:r>
              <a:rPr lang="vi-VN" smtClean="0"/>
              <a:t> </a:t>
            </a:r>
            <a:r>
              <a:rPr lang="en-US" smtClean="0"/>
              <a:t>Các thiết bị sử dụng bluetooth kết nối nhau tạo thành một mạng internet thu nhỏ trong một phạm vi cục bộ.</a:t>
            </a:r>
            <a:endParaRPr lang="en-US"/>
          </a:p>
        </p:txBody>
      </p:sp>
      <p:sp>
        <p:nvSpPr>
          <p:cNvPr id="4" name="Slide Number Placeholder 3"/>
          <p:cNvSpPr>
            <a:spLocks noGrp="1"/>
          </p:cNvSpPr>
          <p:nvPr>
            <p:ph type="sldNum" sz="quarter" idx="12"/>
          </p:nvPr>
        </p:nvSpPr>
        <p:spPr/>
        <p:txBody>
          <a:bodyPr/>
          <a:lstStyle/>
          <a:p>
            <a:fld id="{683DDCEB-4808-4ADB-B861-E6146B681F87}" type="slidenum">
              <a:rPr lang="en-US" smtClean="0"/>
              <a:pPr/>
              <a:t>8</a:t>
            </a:fld>
            <a:endParaRPr lang="en-US"/>
          </a:p>
        </p:txBody>
      </p:sp>
    </p:spTree>
    <p:extLst>
      <p:ext uri="{BB962C8B-B14F-4D97-AF65-F5344CB8AC3E}">
        <p14:creationId xmlns:p14="http://schemas.microsoft.com/office/powerpoint/2010/main" val="3728611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5448"/>
            <a:ext cx="8610600" cy="1252728"/>
          </a:xfrm>
        </p:spPr>
        <p:txBody>
          <a:bodyPr>
            <a:normAutofit fontScale="90000"/>
          </a:bodyPr>
          <a:lstStyle/>
          <a:p>
            <a:r>
              <a:rPr lang="en-US"/>
              <a:t>GIỚI THIỆU MỘT ỨNG DỤNG </a:t>
            </a:r>
            <a:r>
              <a:rPr lang="en-US" smtClean="0"/>
              <a:t>IoT (tt)</a:t>
            </a:r>
            <a:endParaRPr lang="en-US"/>
          </a:p>
        </p:txBody>
      </p:sp>
      <p:sp>
        <p:nvSpPr>
          <p:cNvPr id="3" name="Content Placeholder 2"/>
          <p:cNvSpPr>
            <a:spLocks noGrp="1"/>
          </p:cNvSpPr>
          <p:nvPr>
            <p:ph idx="1"/>
          </p:nvPr>
        </p:nvSpPr>
        <p:spPr/>
        <p:txBody>
          <a:bodyPr/>
          <a:lstStyle/>
          <a:p>
            <a:r>
              <a:rPr lang="en-US" smtClean="0"/>
              <a:t>Thiết bị: mạch Arduino, mạch bluetooth, rơ-le (relay), đèn.</a:t>
            </a:r>
          </a:p>
          <a:p>
            <a:r>
              <a:rPr lang="en-US" smtClean="0"/>
              <a:t>Mạch Arduino:</a:t>
            </a:r>
          </a:p>
          <a:p>
            <a:pPr lvl="1"/>
            <a:r>
              <a:rPr lang="en-US"/>
              <a:t>Do hãng Smart </a:t>
            </a:r>
            <a:r>
              <a:rPr lang="en-US" smtClean="0"/>
              <a:t>Projects (Ý) sản xuất.</a:t>
            </a:r>
          </a:p>
          <a:p>
            <a:pPr lvl="1"/>
            <a:r>
              <a:rPr lang="en-US" smtClean="0"/>
              <a:t>Là một board mạch vi xử lý với công nghệ mã nguồn mở.</a:t>
            </a:r>
          </a:p>
          <a:p>
            <a:pPr lvl="1"/>
            <a:r>
              <a:rPr lang="en-US" smtClean="0"/>
              <a:t>Ưu điểm: dễ lập trình, dễ mở rộng với các board mạch khác.</a:t>
            </a:r>
            <a:endParaRPr lang="en-US"/>
          </a:p>
          <a:p>
            <a:endParaRPr lang="en-US"/>
          </a:p>
        </p:txBody>
      </p:sp>
      <p:sp>
        <p:nvSpPr>
          <p:cNvPr id="4" name="Slide Number Placeholder 3"/>
          <p:cNvSpPr>
            <a:spLocks noGrp="1"/>
          </p:cNvSpPr>
          <p:nvPr>
            <p:ph type="sldNum" sz="quarter" idx="12"/>
          </p:nvPr>
        </p:nvSpPr>
        <p:spPr/>
        <p:txBody>
          <a:bodyPr/>
          <a:lstStyle/>
          <a:p>
            <a:fld id="{683DDCEB-4808-4ADB-B861-E6146B681F87}" type="slidenum">
              <a:rPr lang="en-US" smtClean="0"/>
              <a:pPr/>
              <a:t>9</a:t>
            </a:fld>
            <a:endParaRPr lang="en-US"/>
          </a:p>
        </p:txBody>
      </p:sp>
    </p:spTree>
    <p:extLst>
      <p:ext uri="{BB962C8B-B14F-4D97-AF65-F5344CB8AC3E}">
        <p14:creationId xmlns:p14="http://schemas.microsoft.com/office/powerpoint/2010/main" val="2449976767"/>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odule">
  <a:themeElements>
    <a:clrScheme name="Module">
      <a:dk1>
        <a:sysClr val="windowText" lastClr="1F1F1F"/>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odul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7500"/>
                <a:satMod val="137000"/>
              </a:schemeClr>
            </a:gs>
            <a:gs pos="55000">
              <a:schemeClr val="phClr">
                <a:shade val="69000"/>
                <a:satMod val="137000"/>
              </a:schemeClr>
            </a:gs>
            <a:gs pos="100000">
              <a:schemeClr val="phClr">
                <a:shade val="98000"/>
                <a:satMod val="137000"/>
              </a:schemeClr>
            </a:gs>
          </a:gsLst>
          <a:lin ang="16200000" scaled="0"/>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48000"/>
                <a:satMod val="300000"/>
              </a:schemeClr>
            </a:gs>
            <a:gs pos="12000">
              <a:schemeClr val="phClr">
                <a:tint val="48000"/>
                <a:satMod val="300000"/>
              </a:schemeClr>
            </a:gs>
            <a:gs pos="20000">
              <a:schemeClr val="phClr">
                <a:tint val="49000"/>
                <a:satMod val="300000"/>
              </a:schemeClr>
            </a:gs>
            <a:gs pos="100000">
              <a:schemeClr val="phClr">
                <a:shade val="30000"/>
              </a:schemeClr>
            </a:gs>
          </a:gsLst>
          <a:path path="circle">
            <a:fillToRect l="10000" t="-25000" r="10000" b="125000"/>
          </a:path>
        </a:gradFill>
        <a:blipFill>
          <a:blip xmlns:r="http://schemas.openxmlformats.org/officeDocument/2006/relationships" r:embed="rId1">
            <a:duotone>
              <a:schemeClr val="phClr">
                <a:shade val="75000"/>
                <a:satMod val="105000"/>
              </a:schemeClr>
              <a:schemeClr val="phClr">
                <a:tint val="95000"/>
                <a:satMod val="105000"/>
              </a:schemeClr>
            </a:duotone>
          </a:blip>
          <a:tile tx="0" ty="0" sx="38000" sy="38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1F1F1F"/>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Module</Template>
  <TotalTime>426</TotalTime>
  <Words>1087</Words>
  <Application>Microsoft Office PowerPoint</Application>
  <PresentationFormat>On-screen Show (4:3)</PresentationFormat>
  <Paragraphs>83</Paragraphs>
  <Slides>22</Slides>
  <Notes>0</Notes>
  <HiddenSlides>0</HiddenSlides>
  <MMClips>0</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Module</vt:lpstr>
      <vt:lpstr> NGUYÊN CỨU IoT ĐƯA VÀO VIỆC GIẢNG DẠY TẠI  TRƯỜNG TRUNG CẤP KT – KT QUẬ N 12  TRONG THỜI ĐẠI CÔNG NGHIỆP 4.0  </vt:lpstr>
      <vt:lpstr>NỘI DUNG</vt:lpstr>
      <vt:lpstr>THỰC TRẠNG TẠI TRƯỜNG</vt:lpstr>
      <vt:lpstr>THỰC TRẠNG TẠI TRƯỜNG</vt:lpstr>
      <vt:lpstr>ỨNG DỤNG BLUETOOTH TRONG CUỘC SỐNG</vt:lpstr>
      <vt:lpstr>CÁCH MẠNG CÔNG NGHIỆP 4.0</vt:lpstr>
      <vt:lpstr>CÁCH MẠNG CÔNG NGHIỆP 4.0</vt:lpstr>
      <vt:lpstr>GIỚI THIỆU MỘT ỨNG DỤNG IoT</vt:lpstr>
      <vt:lpstr>GIỚI THIỆU MỘT ỨNG DỤNG IoT (tt)</vt:lpstr>
      <vt:lpstr>GIỚI THIỆU MỘT ỨNG DỤNG IoT (tt)</vt:lpstr>
      <vt:lpstr>GIỚI THIỆU MỘT ỨNG DỤNG IoT (tt)</vt:lpstr>
      <vt:lpstr>GIỚI THIỆU MỘT ỨNG DỤNG IoT (tt)</vt:lpstr>
      <vt:lpstr>GIỚI THIỆU MỘT ỨNG DỤNG IoT (tt)</vt:lpstr>
      <vt:lpstr>GIỚI THIỆU MỘT ỨNG DỤNG IoT (tt)</vt:lpstr>
      <vt:lpstr>GIỚI THIỆU MỘT ỨNG DỤNG IoT (tt)</vt:lpstr>
      <vt:lpstr>GIỚI THIỆU MỘT ỨNG DỤNG IoT (tt)</vt:lpstr>
      <vt:lpstr>HƯỚNG PHÁT TRIỂN</vt:lpstr>
      <vt:lpstr>KẾT LUẬN</vt:lpstr>
      <vt:lpstr>KẾT LUẬN</vt:lpstr>
      <vt:lpstr>KẾT LUẬN</vt:lpstr>
      <vt:lpstr>KẾT LUẬN</vt:lpstr>
      <vt:lpstr>CẢM ƠN ĐÃ THEO DÕI</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BÁO CÁO CHUYÊN ĐỀ</dc:title>
  <dc:creator>TuanNg</dc:creator>
  <cp:lastModifiedBy>Admin</cp:lastModifiedBy>
  <cp:revision>31</cp:revision>
  <dcterms:created xsi:type="dcterms:W3CDTF">2018-03-06T13:05:09Z</dcterms:created>
  <dcterms:modified xsi:type="dcterms:W3CDTF">2018-03-14T03:21:18Z</dcterms:modified>
</cp:coreProperties>
</file>